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9"/>
  </p:notesMasterIdLst>
  <p:sldIdLst>
    <p:sldId id="257" r:id="rId2"/>
    <p:sldId id="261" r:id="rId3"/>
    <p:sldId id="260" r:id="rId4"/>
    <p:sldId id="262" r:id="rId5"/>
    <p:sldId id="263" r:id="rId6"/>
    <p:sldId id="288" r:id="rId7"/>
    <p:sldId id="289" r:id="rId8"/>
    <p:sldId id="290" r:id="rId9"/>
    <p:sldId id="291" r:id="rId10"/>
    <p:sldId id="293" r:id="rId11"/>
    <p:sldId id="294" r:id="rId12"/>
    <p:sldId id="292" r:id="rId13"/>
    <p:sldId id="296" r:id="rId14"/>
    <p:sldId id="297" r:id="rId15"/>
    <p:sldId id="295" r:id="rId16"/>
    <p:sldId id="298" r:id="rId17"/>
    <p:sldId id="29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5D84"/>
    <a:srgbClr val="957ED9"/>
    <a:srgbClr val="AC3F3F"/>
    <a:srgbClr val="4C6A4C"/>
    <a:srgbClr val="506C97"/>
    <a:srgbClr val="FAECDE"/>
    <a:srgbClr val="1A0F2A"/>
    <a:srgbClr val="050619"/>
    <a:srgbClr val="0D0A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08"/>
    <p:restoredTop sz="79911"/>
  </p:normalViewPr>
  <p:slideViewPr>
    <p:cSldViewPr snapToGrid="0" snapToObjects="1">
      <p:cViewPr>
        <p:scale>
          <a:sx n="80" d="100"/>
          <a:sy n="80" d="100"/>
        </p:scale>
        <p:origin x="144" y="44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4FA410-78F5-AD4E-A3A8-32ACAC614708}" type="doc">
      <dgm:prSet loTypeId="urn:microsoft.com/office/officeart/2005/8/layout/arrow2" loCatId="" qsTypeId="urn:microsoft.com/office/officeart/2005/8/quickstyle/simple4" qsCatId="simple" csTypeId="urn:microsoft.com/office/officeart/2005/8/colors/accent2_1" csCatId="accent2" phldr="1"/>
      <dgm:spPr/>
      <dgm:t>
        <a:bodyPr/>
        <a:lstStyle/>
        <a:p>
          <a:endParaRPr lang="en-US"/>
        </a:p>
      </dgm:t>
    </dgm:pt>
    <dgm:pt modelId="{C1100216-D711-BF44-8CEE-F52E3F3D6A75}">
      <dgm:prSet phldrT="[Text]"/>
      <dgm:spPr/>
      <dgm:t>
        <a:bodyPr/>
        <a:lstStyle/>
        <a:p>
          <a:r>
            <a:rPr lang="en-US" dirty="0"/>
            <a:t>Complexity</a:t>
          </a:r>
        </a:p>
      </dgm:t>
    </dgm:pt>
    <dgm:pt modelId="{9D7FB8D2-50C1-BA4A-9C3F-97BBB8645933}" type="parTrans" cxnId="{2ABB9147-DCAB-CE4B-80E7-53B7DE6C5B62}">
      <dgm:prSet/>
      <dgm:spPr/>
      <dgm:t>
        <a:bodyPr/>
        <a:lstStyle/>
        <a:p>
          <a:endParaRPr lang="en-US"/>
        </a:p>
      </dgm:t>
    </dgm:pt>
    <dgm:pt modelId="{05E2FC8A-CB04-6742-84EA-80976BE7B0B7}" type="sibTrans" cxnId="{2ABB9147-DCAB-CE4B-80E7-53B7DE6C5B62}">
      <dgm:prSet/>
      <dgm:spPr/>
      <dgm:t>
        <a:bodyPr/>
        <a:lstStyle/>
        <a:p>
          <a:endParaRPr lang="en-US"/>
        </a:p>
      </dgm:t>
    </dgm:pt>
    <dgm:pt modelId="{2BEF57A3-02E9-1C42-ADA7-35C960FB1DA5}">
      <dgm:prSet phldrT="[Text]"/>
      <dgm:spPr/>
      <dgm:t>
        <a:bodyPr/>
        <a:lstStyle/>
        <a:p>
          <a:r>
            <a:rPr lang="en-US" dirty="0"/>
            <a:t>Topic/subtopic</a:t>
          </a:r>
        </a:p>
      </dgm:t>
    </dgm:pt>
    <dgm:pt modelId="{F558E9FD-5F79-E346-BC2C-81D4DE8E109D}" type="parTrans" cxnId="{E2FA0D35-38E3-EA4C-9978-C9853F8A65A5}">
      <dgm:prSet/>
      <dgm:spPr/>
      <dgm:t>
        <a:bodyPr/>
        <a:lstStyle/>
        <a:p>
          <a:endParaRPr lang="en-US"/>
        </a:p>
      </dgm:t>
    </dgm:pt>
    <dgm:pt modelId="{46012F0F-CA37-B944-89E8-C71D746FB6A4}" type="sibTrans" cxnId="{E2FA0D35-38E3-EA4C-9978-C9853F8A65A5}">
      <dgm:prSet/>
      <dgm:spPr/>
      <dgm:t>
        <a:bodyPr/>
        <a:lstStyle/>
        <a:p>
          <a:endParaRPr lang="en-US"/>
        </a:p>
      </dgm:t>
    </dgm:pt>
    <dgm:pt modelId="{F87D1BA0-16BE-2A48-B8CE-109B8968BCD0}">
      <dgm:prSet phldrT="[Text]" custT="1"/>
      <dgm:spPr/>
      <dgm:t>
        <a:bodyPr/>
        <a:lstStyle/>
        <a:p>
          <a:r>
            <a:rPr lang="en-US" sz="2000" dirty="0"/>
            <a:t>Date Published</a:t>
          </a:r>
        </a:p>
      </dgm:t>
    </dgm:pt>
    <dgm:pt modelId="{AEB57E7C-06F8-8F4E-9160-FA3231181A3E}" type="parTrans" cxnId="{8F16F7C8-80C4-C84D-AB53-5E59DBFFF7B2}">
      <dgm:prSet/>
      <dgm:spPr/>
      <dgm:t>
        <a:bodyPr/>
        <a:lstStyle/>
        <a:p>
          <a:endParaRPr lang="en-US"/>
        </a:p>
      </dgm:t>
    </dgm:pt>
    <dgm:pt modelId="{DFD215CB-64A3-8142-A18F-43FBB240633E}" type="sibTrans" cxnId="{8F16F7C8-80C4-C84D-AB53-5E59DBFFF7B2}">
      <dgm:prSet/>
      <dgm:spPr/>
      <dgm:t>
        <a:bodyPr/>
        <a:lstStyle/>
        <a:p>
          <a:endParaRPr lang="en-US"/>
        </a:p>
      </dgm:t>
    </dgm:pt>
    <dgm:pt modelId="{254F0A9E-152C-8A48-9710-8BC5A517E6B0}" type="pres">
      <dgm:prSet presAssocID="{004FA410-78F5-AD4E-A3A8-32ACAC614708}" presName="arrowDiagram" presStyleCnt="0">
        <dgm:presLayoutVars>
          <dgm:chMax val="5"/>
          <dgm:dir/>
          <dgm:resizeHandles val="exact"/>
        </dgm:presLayoutVars>
      </dgm:prSet>
      <dgm:spPr/>
    </dgm:pt>
    <dgm:pt modelId="{C91A7B06-AEDE-E04C-ACB5-ECE495329D81}" type="pres">
      <dgm:prSet presAssocID="{004FA410-78F5-AD4E-A3A8-32ACAC614708}" presName="arrow" presStyleLbl="bgShp" presStyleIdx="0" presStyleCnt="1"/>
      <dgm:spPr>
        <a:solidFill>
          <a:schemeClr val="accent2">
            <a:lumMod val="60000"/>
            <a:lumOff val="40000"/>
          </a:schemeClr>
        </a:solidFill>
      </dgm:spPr>
    </dgm:pt>
    <dgm:pt modelId="{77F5019C-C25F-1540-AABD-20EB65ED4C33}" type="pres">
      <dgm:prSet presAssocID="{004FA410-78F5-AD4E-A3A8-32ACAC614708}" presName="arrowDiagram3" presStyleCnt="0"/>
      <dgm:spPr/>
    </dgm:pt>
    <dgm:pt modelId="{F2FA01A3-0884-6241-B1A1-A62805C8CB15}" type="pres">
      <dgm:prSet presAssocID="{C1100216-D711-BF44-8CEE-F52E3F3D6A75}" presName="bullet3a" presStyleLbl="node1" presStyleIdx="0" presStyleCnt="3"/>
      <dgm:spPr/>
    </dgm:pt>
    <dgm:pt modelId="{634B92DB-8095-604E-B0B4-A7A5445EA9F3}" type="pres">
      <dgm:prSet presAssocID="{C1100216-D711-BF44-8CEE-F52E3F3D6A75}" presName="textBox3a" presStyleLbl="revTx" presStyleIdx="0" presStyleCnt="3">
        <dgm:presLayoutVars>
          <dgm:bulletEnabled val="1"/>
        </dgm:presLayoutVars>
      </dgm:prSet>
      <dgm:spPr/>
    </dgm:pt>
    <dgm:pt modelId="{A78816F5-C8DC-5E42-81FB-23267A7DE576}" type="pres">
      <dgm:prSet presAssocID="{2BEF57A3-02E9-1C42-ADA7-35C960FB1DA5}" presName="bullet3b" presStyleLbl="node1" presStyleIdx="1" presStyleCnt="3"/>
      <dgm:spPr/>
    </dgm:pt>
    <dgm:pt modelId="{FEDEE0BD-54B9-624F-83E2-49283EB86893}" type="pres">
      <dgm:prSet presAssocID="{2BEF57A3-02E9-1C42-ADA7-35C960FB1DA5}" presName="textBox3b" presStyleLbl="revTx" presStyleIdx="1" presStyleCnt="3" custScaleX="125000">
        <dgm:presLayoutVars>
          <dgm:bulletEnabled val="1"/>
        </dgm:presLayoutVars>
      </dgm:prSet>
      <dgm:spPr/>
    </dgm:pt>
    <dgm:pt modelId="{DE5A0F5A-8D5A-894A-B61F-FB10FDBBCDC4}" type="pres">
      <dgm:prSet presAssocID="{F87D1BA0-16BE-2A48-B8CE-109B8968BCD0}" presName="bullet3c" presStyleLbl="node1" presStyleIdx="2" presStyleCnt="3"/>
      <dgm:spPr/>
    </dgm:pt>
    <dgm:pt modelId="{8D4CCC00-AAC8-C84C-A3E1-1E90B8CDD1E5}" type="pres">
      <dgm:prSet presAssocID="{F87D1BA0-16BE-2A48-B8CE-109B8968BCD0}" presName="textBox3c" presStyleLbl="revTx" presStyleIdx="2" presStyleCnt="3" custScaleX="106808">
        <dgm:presLayoutVars>
          <dgm:bulletEnabled val="1"/>
        </dgm:presLayoutVars>
      </dgm:prSet>
      <dgm:spPr/>
    </dgm:pt>
  </dgm:ptLst>
  <dgm:cxnLst>
    <dgm:cxn modelId="{E2FA0D35-38E3-EA4C-9978-C9853F8A65A5}" srcId="{004FA410-78F5-AD4E-A3A8-32ACAC614708}" destId="{2BEF57A3-02E9-1C42-ADA7-35C960FB1DA5}" srcOrd="1" destOrd="0" parTransId="{F558E9FD-5F79-E346-BC2C-81D4DE8E109D}" sibTransId="{46012F0F-CA37-B944-89E8-C71D746FB6A4}"/>
    <dgm:cxn modelId="{31519636-349D-D34A-8C18-4CA5A90B368B}" type="presOf" srcId="{2BEF57A3-02E9-1C42-ADA7-35C960FB1DA5}" destId="{FEDEE0BD-54B9-624F-83E2-49283EB86893}" srcOrd="0" destOrd="0" presId="urn:microsoft.com/office/officeart/2005/8/layout/arrow2"/>
    <dgm:cxn modelId="{08F8AD37-BCDB-E341-AF77-6B69B00453B2}" type="presOf" srcId="{C1100216-D711-BF44-8CEE-F52E3F3D6A75}" destId="{634B92DB-8095-604E-B0B4-A7A5445EA9F3}" srcOrd="0" destOrd="0" presId="urn:microsoft.com/office/officeart/2005/8/layout/arrow2"/>
    <dgm:cxn modelId="{2ABB9147-DCAB-CE4B-80E7-53B7DE6C5B62}" srcId="{004FA410-78F5-AD4E-A3A8-32ACAC614708}" destId="{C1100216-D711-BF44-8CEE-F52E3F3D6A75}" srcOrd="0" destOrd="0" parTransId="{9D7FB8D2-50C1-BA4A-9C3F-97BBB8645933}" sibTransId="{05E2FC8A-CB04-6742-84EA-80976BE7B0B7}"/>
    <dgm:cxn modelId="{5E6FDF5B-BB9A-6E46-9A8E-5F9C76FF191F}" type="presOf" srcId="{F87D1BA0-16BE-2A48-B8CE-109B8968BCD0}" destId="{8D4CCC00-AAC8-C84C-A3E1-1E90B8CDD1E5}" srcOrd="0" destOrd="0" presId="urn:microsoft.com/office/officeart/2005/8/layout/arrow2"/>
    <dgm:cxn modelId="{14F0FE89-1C6E-C448-84A4-E3D09C0BA958}" type="presOf" srcId="{004FA410-78F5-AD4E-A3A8-32ACAC614708}" destId="{254F0A9E-152C-8A48-9710-8BC5A517E6B0}" srcOrd="0" destOrd="0" presId="urn:microsoft.com/office/officeart/2005/8/layout/arrow2"/>
    <dgm:cxn modelId="{8F16F7C8-80C4-C84D-AB53-5E59DBFFF7B2}" srcId="{004FA410-78F5-AD4E-A3A8-32ACAC614708}" destId="{F87D1BA0-16BE-2A48-B8CE-109B8968BCD0}" srcOrd="2" destOrd="0" parTransId="{AEB57E7C-06F8-8F4E-9160-FA3231181A3E}" sibTransId="{DFD215CB-64A3-8142-A18F-43FBB240633E}"/>
    <dgm:cxn modelId="{A89BF659-17EC-064A-B59B-051213BD482D}" type="presParOf" srcId="{254F0A9E-152C-8A48-9710-8BC5A517E6B0}" destId="{C91A7B06-AEDE-E04C-ACB5-ECE495329D81}" srcOrd="0" destOrd="0" presId="urn:microsoft.com/office/officeart/2005/8/layout/arrow2"/>
    <dgm:cxn modelId="{B1BCEB8F-5914-B844-8223-F501974B53D5}" type="presParOf" srcId="{254F0A9E-152C-8A48-9710-8BC5A517E6B0}" destId="{77F5019C-C25F-1540-AABD-20EB65ED4C33}" srcOrd="1" destOrd="0" presId="urn:microsoft.com/office/officeart/2005/8/layout/arrow2"/>
    <dgm:cxn modelId="{CB9DFEDC-DA8E-5743-9482-0379DB00F9FA}" type="presParOf" srcId="{77F5019C-C25F-1540-AABD-20EB65ED4C33}" destId="{F2FA01A3-0884-6241-B1A1-A62805C8CB15}" srcOrd="0" destOrd="0" presId="urn:microsoft.com/office/officeart/2005/8/layout/arrow2"/>
    <dgm:cxn modelId="{B0B3A528-48C5-144A-8A6C-F388899DF5A2}" type="presParOf" srcId="{77F5019C-C25F-1540-AABD-20EB65ED4C33}" destId="{634B92DB-8095-604E-B0B4-A7A5445EA9F3}" srcOrd="1" destOrd="0" presId="urn:microsoft.com/office/officeart/2005/8/layout/arrow2"/>
    <dgm:cxn modelId="{648DB007-C1AE-AD4C-8CF9-38B32784B05E}" type="presParOf" srcId="{77F5019C-C25F-1540-AABD-20EB65ED4C33}" destId="{A78816F5-C8DC-5E42-81FB-23267A7DE576}" srcOrd="2" destOrd="0" presId="urn:microsoft.com/office/officeart/2005/8/layout/arrow2"/>
    <dgm:cxn modelId="{CF85E81F-75F1-8941-BF5E-0140031CD8C4}" type="presParOf" srcId="{77F5019C-C25F-1540-AABD-20EB65ED4C33}" destId="{FEDEE0BD-54B9-624F-83E2-49283EB86893}" srcOrd="3" destOrd="0" presId="urn:microsoft.com/office/officeart/2005/8/layout/arrow2"/>
    <dgm:cxn modelId="{9CE2E762-3255-F145-B97C-E87D59EEBB15}" type="presParOf" srcId="{77F5019C-C25F-1540-AABD-20EB65ED4C33}" destId="{DE5A0F5A-8D5A-894A-B61F-FB10FDBBCDC4}" srcOrd="4" destOrd="0" presId="urn:microsoft.com/office/officeart/2005/8/layout/arrow2"/>
    <dgm:cxn modelId="{50A0354C-42C0-644E-980C-989C7B9BF9F8}" type="presParOf" srcId="{77F5019C-C25F-1540-AABD-20EB65ED4C33}" destId="{8D4CCC00-AAC8-C84C-A3E1-1E90B8CDD1E5}"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5E1908-7150-C940-BC65-53036633E519}" type="doc">
      <dgm:prSet loTypeId="urn:microsoft.com/office/officeart/2005/8/layout/radial5" loCatId="" qsTypeId="urn:microsoft.com/office/officeart/2005/8/quickstyle/simple1" qsCatId="simple" csTypeId="urn:microsoft.com/office/officeart/2005/8/colors/accent2_2" csCatId="accent2" phldr="1"/>
      <dgm:spPr/>
      <dgm:t>
        <a:bodyPr/>
        <a:lstStyle/>
        <a:p>
          <a:endParaRPr lang="en-US"/>
        </a:p>
      </dgm:t>
    </dgm:pt>
    <dgm:pt modelId="{D2668BE3-4126-8C4F-AA44-0BDA9551980B}">
      <dgm:prSet phldrT="[Text]"/>
      <dgm:spPr/>
      <dgm:t>
        <a:bodyPr/>
        <a:lstStyle/>
        <a:p>
          <a:r>
            <a:rPr lang="en-US" dirty="0"/>
            <a:t>Climate Science</a:t>
          </a:r>
        </a:p>
      </dgm:t>
    </dgm:pt>
    <dgm:pt modelId="{91E9734A-892C-8F46-988F-95F28F190884}" type="parTrans" cxnId="{7592B32F-E16A-3E41-B09B-8B7BBFA1B83E}">
      <dgm:prSet/>
      <dgm:spPr/>
      <dgm:t>
        <a:bodyPr/>
        <a:lstStyle/>
        <a:p>
          <a:endParaRPr lang="en-US"/>
        </a:p>
      </dgm:t>
    </dgm:pt>
    <dgm:pt modelId="{3BFAC402-7E1C-2044-B525-9D9B158D557D}" type="sibTrans" cxnId="{7592B32F-E16A-3E41-B09B-8B7BBFA1B83E}">
      <dgm:prSet/>
      <dgm:spPr/>
      <dgm:t>
        <a:bodyPr/>
        <a:lstStyle/>
        <a:p>
          <a:endParaRPr lang="en-US"/>
        </a:p>
      </dgm:t>
    </dgm:pt>
    <dgm:pt modelId="{512B382D-385D-6B4D-926C-A79E04E8BEFD}">
      <dgm:prSet phldrT="[Text]"/>
      <dgm:spPr/>
      <dgm:t>
        <a:bodyPr/>
        <a:lstStyle/>
        <a:p>
          <a:r>
            <a:rPr lang="en-US" dirty="0"/>
            <a:t>Pollution/Air Quality</a:t>
          </a:r>
        </a:p>
      </dgm:t>
    </dgm:pt>
    <dgm:pt modelId="{ADD25A90-1127-F649-A038-A28E998F1EAD}" type="parTrans" cxnId="{2FE5B8E5-553C-7745-B15A-681CEDF243F0}">
      <dgm:prSet/>
      <dgm:spPr/>
      <dgm:t>
        <a:bodyPr/>
        <a:lstStyle/>
        <a:p>
          <a:endParaRPr lang="en-US"/>
        </a:p>
      </dgm:t>
    </dgm:pt>
    <dgm:pt modelId="{557E1B42-9FB0-BE40-AF1B-BC623B0E76F9}" type="sibTrans" cxnId="{2FE5B8E5-553C-7745-B15A-681CEDF243F0}">
      <dgm:prSet/>
      <dgm:spPr/>
      <dgm:t>
        <a:bodyPr/>
        <a:lstStyle/>
        <a:p>
          <a:endParaRPr lang="en-US"/>
        </a:p>
      </dgm:t>
    </dgm:pt>
    <dgm:pt modelId="{FB912D0D-9BF7-944C-B149-5287D965FE04}">
      <dgm:prSet phldrT="[Text]"/>
      <dgm:spPr/>
      <dgm:t>
        <a:bodyPr/>
        <a:lstStyle/>
        <a:p>
          <a:r>
            <a:rPr lang="en-US" dirty="0"/>
            <a:t>Renewable Energy</a:t>
          </a:r>
        </a:p>
      </dgm:t>
    </dgm:pt>
    <dgm:pt modelId="{69499EE4-3272-D24B-966B-A016B3296A58}" type="parTrans" cxnId="{5E911F75-F1A9-9848-9625-E28B33D10DEB}">
      <dgm:prSet/>
      <dgm:spPr/>
      <dgm:t>
        <a:bodyPr/>
        <a:lstStyle/>
        <a:p>
          <a:endParaRPr lang="en-US"/>
        </a:p>
      </dgm:t>
    </dgm:pt>
    <dgm:pt modelId="{6945D1C6-228F-A741-ADD9-9AE6AB7C0174}" type="sibTrans" cxnId="{5E911F75-F1A9-9848-9625-E28B33D10DEB}">
      <dgm:prSet/>
      <dgm:spPr/>
      <dgm:t>
        <a:bodyPr/>
        <a:lstStyle/>
        <a:p>
          <a:endParaRPr lang="en-US"/>
        </a:p>
      </dgm:t>
    </dgm:pt>
    <dgm:pt modelId="{592D3F1E-42AD-2B49-B6CF-A1E1356A56AB}">
      <dgm:prSet phldrT="[Text]"/>
      <dgm:spPr/>
      <dgm:t>
        <a:bodyPr/>
        <a:lstStyle/>
        <a:p>
          <a:r>
            <a:rPr lang="en-US" dirty="0"/>
            <a:t>Deforestation</a:t>
          </a:r>
        </a:p>
      </dgm:t>
    </dgm:pt>
    <dgm:pt modelId="{4C237E6D-0B5C-AC46-AFDB-824ABBF5013E}" type="parTrans" cxnId="{E3A72F59-9AB5-E141-9607-2199B46F1642}">
      <dgm:prSet/>
      <dgm:spPr/>
      <dgm:t>
        <a:bodyPr/>
        <a:lstStyle/>
        <a:p>
          <a:endParaRPr lang="en-US"/>
        </a:p>
      </dgm:t>
    </dgm:pt>
    <dgm:pt modelId="{E654F44C-9505-DC4F-BA3F-97477AF44928}" type="sibTrans" cxnId="{E3A72F59-9AB5-E141-9607-2199B46F1642}">
      <dgm:prSet/>
      <dgm:spPr/>
      <dgm:t>
        <a:bodyPr/>
        <a:lstStyle/>
        <a:p>
          <a:endParaRPr lang="en-US"/>
        </a:p>
      </dgm:t>
    </dgm:pt>
    <dgm:pt modelId="{41758352-65BD-A144-8130-4DF6099FCDB9}">
      <dgm:prSet phldrT="[Text]"/>
      <dgm:spPr/>
      <dgm:t>
        <a:bodyPr/>
        <a:lstStyle/>
        <a:p>
          <a:r>
            <a:rPr lang="en-US" dirty="0"/>
            <a:t>International Cooperation</a:t>
          </a:r>
        </a:p>
      </dgm:t>
    </dgm:pt>
    <dgm:pt modelId="{0FBAC99C-AF37-8F48-9A47-5DB51F897E6D}" type="parTrans" cxnId="{7FF9FA22-3BBE-904A-B451-6ECAFD832C49}">
      <dgm:prSet/>
      <dgm:spPr/>
      <dgm:t>
        <a:bodyPr/>
        <a:lstStyle/>
        <a:p>
          <a:endParaRPr lang="en-US"/>
        </a:p>
      </dgm:t>
    </dgm:pt>
    <dgm:pt modelId="{97948BC4-0111-FC4A-95A8-AED0074F632B}" type="sibTrans" cxnId="{7FF9FA22-3BBE-904A-B451-6ECAFD832C49}">
      <dgm:prSet/>
      <dgm:spPr/>
      <dgm:t>
        <a:bodyPr/>
        <a:lstStyle/>
        <a:p>
          <a:endParaRPr lang="en-US"/>
        </a:p>
      </dgm:t>
    </dgm:pt>
    <dgm:pt modelId="{3624F1DA-55ED-4B47-B74B-F9949747FBBB}">
      <dgm:prSet/>
      <dgm:spPr/>
      <dgm:t>
        <a:bodyPr/>
        <a:lstStyle/>
        <a:p>
          <a:r>
            <a:rPr lang="en-US" dirty="0"/>
            <a:t>Phytoplankton</a:t>
          </a:r>
        </a:p>
      </dgm:t>
    </dgm:pt>
    <dgm:pt modelId="{C0E20184-A33A-5342-AA76-8580149A12CA}" type="parTrans" cxnId="{2BF8FDEC-8D1B-E145-91BC-4435909C305A}">
      <dgm:prSet/>
      <dgm:spPr/>
      <dgm:t>
        <a:bodyPr/>
        <a:lstStyle/>
        <a:p>
          <a:endParaRPr lang="en-US"/>
        </a:p>
      </dgm:t>
    </dgm:pt>
    <dgm:pt modelId="{56F05AB1-3E68-894A-A9FD-04D9DBC3A8A9}" type="sibTrans" cxnId="{2BF8FDEC-8D1B-E145-91BC-4435909C305A}">
      <dgm:prSet/>
      <dgm:spPr/>
      <dgm:t>
        <a:bodyPr/>
        <a:lstStyle/>
        <a:p>
          <a:endParaRPr lang="en-US"/>
        </a:p>
      </dgm:t>
    </dgm:pt>
    <dgm:pt modelId="{AED39905-7A83-7D4A-853A-D186DF4364FD}">
      <dgm:prSet/>
      <dgm:spPr/>
      <dgm:t>
        <a:bodyPr/>
        <a:lstStyle/>
        <a:p>
          <a:r>
            <a:rPr lang="en-US" dirty="0"/>
            <a:t>Extreme Weather Events</a:t>
          </a:r>
        </a:p>
      </dgm:t>
    </dgm:pt>
    <dgm:pt modelId="{E93A0734-76FB-5640-B43F-C282CB9F442E}" type="parTrans" cxnId="{4B5437C2-6A8C-D441-A99E-DE33ECAA08A6}">
      <dgm:prSet/>
      <dgm:spPr/>
      <dgm:t>
        <a:bodyPr/>
        <a:lstStyle/>
        <a:p>
          <a:endParaRPr lang="en-US"/>
        </a:p>
      </dgm:t>
    </dgm:pt>
    <dgm:pt modelId="{61DB5969-1A1A-1C4C-9FB4-1F86AF970FAC}" type="sibTrans" cxnId="{4B5437C2-6A8C-D441-A99E-DE33ECAA08A6}">
      <dgm:prSet/>
      <dgm:spPr/>
      <dgm:t>
        <a:bodyPr/>
        <a:lstStyle/>
        <a:p>
          <a:endParaRPr lang="en-US"/>
        </a:p>
      </dgm:t>
    </dgm:pt>
    <dgm:pt modelId="{4D6082BA-E79E-584F-BCC0-8D3A5A6C8F36}" type="pres">
      <dgm:prSet presAssocID="{715E1908-7150-C940-BC65-53036633E519}" presName="Name0" presStyleCnt="0">
        <dgm:presLayoutVars>
          <dgm:chMax val="1"/>
          <dgm:dir/>
          <dgm:animLvl val="ctr"/>
          <dgm:resizeHandles val="exact"/>
        </dgm:presLayoutVars>
      </dgm:prSet>
      <dgm:spPr/>
    </dgm:pt>
    <dgm:pt modelId="{BA64E537-5F2C-D74F-AC9C-C408FFA332A9}" type="pres">
      <dgm:prSet presAssocID="{D2668BE3-4126-8C4F-AA44-0BDA9551980B}" presName="centerShape" presStyleLbl="node0" presStyleIdx="0" presStyleCnt="1"/>
      <dgm:spPr/>
    </dgm:pt>
    <dgm:pt modelId="{A9B787CA-CF1C-5D45-85B8-FB637D27FC60}" type="pres">
      <dgm:prSet presAssocID="{ADD25A90-1127-F649-A038-A28E998F1EAD}" presName="parTrans" presStyleLbl="sibTrans2D1" presStyleIdx="0" presStyleCnt="6"/>
      <dgm:spPr/>
    </dgm:pt>
    <dgm:pt modelId="{2F09FE38-9784-4140-95AF-C1BDE6F56C6B}" type="pres">
      <dgm:prSet presAssocID="{ADD25A90-1127-F649-A038-A28E998F1EAD}" presName="connectorText" presStyleLbl="sibTrans2D1" presStyleIdx="0" presStyleCnt="6"/>
      <dgm:spPr/>
    </dgm:pt>
    <dgm:pt modelId="{959EE890-A846-EE40-BB6D-30E3DE96D6B7}" type="pres">
      <dgm:prSet presAssocID="{512B382D-385D-6B4D-926C-A79E04E8BEFD}" presName="node" presStyleLbl="node1" presStyleIdx="0" presStyleCnt="6">
        <dgm:presLayoutVars>
          <dgm:bulletEnabled val="1"/>
        </dgm:presLayoutVars>
      </dgm:prSet>
      <dgm:spPr/>
    </dgm:pt>
    <dgm:pt modelId="{5F9F3EAE-4074-BF41-B524-E1131C7F33C4}" type="pres">
      <dgm:prSet presAssocID="{69499EE4-3272-D24B-966B-A016B3296A58}" presName="parTrans" presStyleLbl="sibTrans2D1" presStyleIdx="1" presStyleCnt="6"/>
      <dgm:spPr/>
    </dgm:pt>
    <dgm:pt modelId="{4D8E9675-67F5-EB4B-8812-0ED9D875D227}" type="pres">
      <dgm:prSet presAssocID="{69499EE4-3272-D24B-966B-A016B3296A58}" presName="connectorText" presStyleLbl="sibTrans2D1" presStyleIdx="1" presStyleCnt="6"/>
      <dgm:spPr/>
    </dgm:pt>
    <dgm:pt modelId="{58D0F85A-9113-384F-BF74-ED4EEB6AE9D3}" type="pres">
      <dgm:prSet presAssocID="{FB912D0D-9BF7-944C-B149-5287D965FE04}" presName="node" presStyleLbl="node1" presStyleIdx="1" presStyleCnt="6">
        <dgm:presLayoutVars>
          <dgm:bulletEnabled val="1"/>
        </dgm:presLayoutVars>
      </dgm:prSet>
      <dgm:spPr/>
    </dgm:pt>
    <dgm:pt modelId="{0E735A0A-0F0B-6A40-A865-40B8E97C5614}" type="pres">
      <dgm:prSet presAssocID="{4C237E6D-0B5C-AC46-AFDB-824ABBF5013E}" presName="parTrans" presStyleLbl="sibTrans2D1" presStyleIdx="2" presStyleCnt="6"/>
      <dgm:spPr/>
    </dgm:pt>
    <dgm:pt modelId="{4DD32A17-6224-E84E-96C3-2E1BACB70C38}" type="pres">
      <dgm:prSet presAssocID="{4C237E6D-0B5C-AC46-AFDB-824ABBF5013E}" presName="connectorText" presStyleLbl="sibTrans2D1" presStyleIdx="2" presStyleCnt="6"/>
      <dgm:spPr/>
    </dgm:pt>
    <dgm:pt modelId="{2B15EC1E-0FD9-DA4B-B721-39E6A8D63C45}" type="pres">
      <dgm:prSet presAssocID="{592D3F1E-42AD-2B49-B6CF-A1E1356A56AB}" presName="node" presStyleLbl="node1" presStyleIdx="2" presStyleCnt="6">
        <dgm:presLayoutVars>
          <dgm:bulletEnabled val="1"/>
        </dgm:presLayoutVars>
      </dgm:prSet>
      <dgm:spPr/>
    </dgm:pt>
    <dgm:pt modelId="{40F53711-544A-D544-9746-8E4E247D9217}" type="pres">
      <dgm:prSet presAssocID="{C0E20184-A33A-5342-AA76-8580149A12CA}" presName="parTrans" presStyleLbl="sibTrans2D1" presStyleIdx="3" presStyleCnt="6"/>
      <dgm:spPr/>
    </dgm:pt>
    <dgm:pt modelId="{55D9BCAF-B7F9-7442-BCC2-965D5F45590B}" type="pres">
      <dgm:prSet presAssocID="{C0E20184-A33A-5342-AA76-8580149A12CA}" presName="connectorText" presStyleLbl="sibTrans2D1" presStyleIdx="3" presStyleCnt="6"/>
      <dgm:spPr/>
    </dgm:pt>
    <dgm:pt modelId="{98E51C05-60B2-D141-A649-5DB3DA3309E1}" type="pres">
      <dgm:prSet presAssocID="{3624F1DA-55ED-4B47-B74B-F9949747FBBB}" presName="node" presStyleLbl="node1" presStyleIdx="3" presStyleCnt="6">
        <dgm:presLayoutVars>
          <dgm:bulletEnabled val="1"/>
        </dgm:presLayoutVars>
      </dgm:prSet>
      <dgm:spPr/>
    </dgm:pt>
    <dgm:pt modelId="{95B27905-AC07-4B43-BC3A-153E0D5EDF91}" type="pres">
      <dgm:prSet presAssocID="{E93A0734-76FB-5640-B43F-C282CB9F442E}" presName="parTrans" presStyleLbl="sibTrans2D1" presStyleIdx="4" presStyleCnt="6"/>
      <dgm:spPr/>
    </dgm:pt>
    <dgm:pt modelId="{52A876C9-1472-384D-A3C4-B65E73AF632A}" type="pres">
      <dgm:prSet presAssocID="{E93A0734-76FB-5640-B43F-C282CB9F442E}" presName="connectorText" presStyleLbl="sibTrans2D1" presStyleIdx="4" presStyleCnt="6"/>
      <dgm:spPr/>
    </dgm:pt>
    <dgm:pt modelId="{F50A74E7-8EEA-344E-852B-0778CE51468F}" type="pres">
      <dgm:prSet presAssocID="{AED39905-7A83-7D4A-853A-D186DF4364FD}" presName="node" presStyleLbl="node1" presStyleIdx="4" presStyleCnt="6">
        <dgm:presLayoutVars>
          <dgm:bulletEnabled val="1"/>
        </dgm:presLayoutVars>
      </dgm:prSet>
      <dgm:spPr/>
    </dgm:pt>
    <dgm:pt modelId="{AAC8BD4C-A26F-DF46-BA41-D42F2D378930}" type="pres">
      <dgm:prSet presAssocID="{0FBAC99C-AF37-8F48-9A47-5DB51F897E6D}" presName="parTrans" presStyleLbl="sibTrans2D1" presStyleIdx="5" presStyleCnt="6"/>
      <dgm:spPr/>
    </dgm:pt>
    <dgm:pt modelId="{04155A3E-4C9E-6F49-9743-2467A92505F3}" type="pres">
      <dgm:prSet presAssocID="{0FBAC99C-AF37-8F48-9A47-5DB51F897E6D}" presName="connectorText" presStyleLbl="sibTrans2D1" presStyleIdx="5" presStyleCnt="6"/>
      <dgm:spPr/>
    </dgm:pt>
    <dgm:pt modelId="{C70FEBA8-8E4B-2944-BE2D-A9E21F38E412}" type="pres">
      <dgm:prSet presAssocID="{41758352-65BD-A144-8130-4DF6099FCDB9}" presName="node" presStyleLbl="node1" presStyleIdx="5" presStyleCnt="6">
        <dgm:presLayoutVars>
          <dgm:bulletEnabled val="1"/>
        </dgm:presLayoutVars>
      </dgm:prSet>
      <dgm:spPr/>
    </dgm:pt>
  </dgm:ptLst>
  <dgm:cxnLst>
    <dgm:cxn modelId="{91E46509-E103-444B-A814-EB7FDDBBF359}" type="presOf" srcId="{69499EE4-3272-D24B-966B-A016B3296A58}" destId="{4D8E9675-67F5-EB4B-8812-0ED9D875D227}" srcOrd="1" destOrd="0" presId="urn:microsoft.com/office/officeart/2005/8/layout/radial5"/>
    <dgm:cxn modelId="{FE8EBD0C-D3F7-D34C-B147-01696AED37F3}" type="presOf" srcId="{512B382D-385D-6B4D-926C-A79E04E8BEFD}" destId="{959EE890-A846-EE40-BB6D-30E3DE96D6B7}" srcOrd="0" destOrd="0" presId="urn:microsoft.com/office/officeart/2005/8/layout/radial5"/>
    <dgm:cxn modelId="{3D450D12-4F1D-C248-9363-90EC2D9EB5C6}" type="presOf" srcId="{715E1908-7150-C940-BC65-53036633E519}" destId="{4D6082BA-E79E-584F-BCC0-8D3A5A6C8F36}" srcOrd="0" destOrd="0" presId="urn:microsoft.com/office/officeart/2005/8/layout/radial5"/>
    <dgm:cxn modelId="{DB61EE12-8CAD-B944-B594-AFE7FF76486F}" type="presOf" srcId="{4C237E6D-0B5C-AC46-AFDB-824ABBF5013E}" destId="{0E735A0A-0F0B-6A40-A865-40B8E97C5614}" srcOrd="0" destOrd="0" presId="urn:microsoft.com/office/officeart/2005/8/layout/radial5"/>
    <dgm:cxn modelId="{7FF9FA22-3BBE-904A-B451-6ECAFD832C49}" srcId="{D2668BE3-4126-8C4F-AA44-0BDA9551980B}" destId="{41758352-65BD-A144-8130-4DF6099FCDB9}" srcOrd="5" destOrd="0" parTransId="{0FBAC99C-AF37-8F48-9A47-5DB51F897E6D}" sibTransId="{97948BC4-0111-FC4A-95A8-AED0074F632B}"/>
    <dgm:cxn modelId="{FAB36323-7D25-254A-831C-F9614EB24D8E}" type="presOf" srcId="{D2668BE3-4126-8C4F-AA44-0BDA9551980B}" destId="{BA64E537-5F2C-D74F-AC9C-C408FFA332A9}" srcOrd="0" destOrd="0" presId="urn:microsoft.com/office/officeart/2005/8/layout/radial5"/>
    <dgm:cxn modelId="{7592B32F-E16A-3E41-B09B-8B7BBFA1B83E}" srcId="{715E1908-7150-C940-BC65-53036633E519}" destId="{D2668BE3-4126-8C4F-AA44-0BDA9551980B}" srcOrd="0" destOrd="0" parTransId="{91E9734A-892C-8F46-988F-95F28F190884}" sibTransId="{3BFAC402-7E1C-2044-B525-9D9B158D557D}"/>
    <dgm:cxn modelId="{9C82B930-85D8-C742-8A29-FE922BEAADEE}" type="presOf" srcId="{AED39905-7A83-7D4A-853A-D186DF4364FD}" destId="{F50A74E7-8EEA-344E-852B-0778CE51468F}" srcOrd="0" destOrd="0" presId="urn:microsoft.com/office/officeart/2005/8/layout/radial5"/>
    <dgm:cxn modelId="{ED8EE541-23EF-EF4C-AA20-3ECDD49C692F}" type="presOf" srcId="{E93A0734-76FB-5640-B43F-C282CB9F442E}" destId="{52A876C9-1472-384D-A3C4-B65E73AF632A}" srcOrd="1" destOrd="0" presId="urn:microsoft.com/office/officeart/2005/8/layout/radial5"/>
    <dgm:cxn modelId="{E3A72F59-9AB5-E141-9607-2199B46F1642}" srcId="{D2668BE3-4126-8C4F-AA44-0BDA9551980B}" destId="{592D3F1E-42AD-2B49-B6CF-A1E1356A56AB}" srcOrd="2" destOrd="0" parTransId="{4C237E6D-0B5C-AC46-AFDB-824ABBF5013E}" sibTransId="{E654F44C-9505-DC4F-BA3F-97477AF44928}"/>
    <dgm:cxn modelId="{90057C72-742D-F642-A617-E1598D8F4448}" type="presOf" srcId="{592D3F1E-42AD-2B49-B6CF-A1E1356A56AB}" destId="{2B15EC1E-0FD9-DA4B-B721-39E6A8D63C45}" srcOrd="0" destOrd="0" presId="urn:microsoft.com/office/officeart/2005/8/layout/radial5"/>
    <dgm:cxn modelId="{5E911F75-F1A9-9848-9625-E28B33D10DEB}" srcId="{D2668BE3-4126-8C4F-AA44-0BDA9551980B}" destId="{FB912D0D-9BF7-944C-B149-5287D965FE04}" srcOrd="1" destOrd="0" parTransId="{69499EE4-3272-D24B-966B-A016B3296A58}" sibTransId="{6945D1C6-228F-A741-ADD9-9AE6AB7C0174}"/>
    <dgm:cxn modelId="{8C496975-FA00-3C48-A712-48C5F632792F}" type="presOf" srcId="{C0E20184-A33A-5342-AA76-8580149A12CA}" destId="{55D9BCAF-B7F9-7442-BCC2-965D5F45590B}" srcOrd="1" destOrd="0" presId="urn:microsoft.com/office/officeart/2005/8/layout/radial5"/>
    <dgm:cxn modelId="{40FD9382-F092-5344-89C1-7727D65EB7FD}" type="presOf" srcId="{69499EE4-3272-D24B-966B-A016B3296A58}" destId="{5F9F3EAE-4074-BF41-B524-E1131C7F33C4}" srcOrd="0" destOrd="0" presId="urn:microsoft.com/office/officeart/2005/8/layout/radial5"/>
    <dgm:cxn modelId="{C2E8FD93-E1AB-FF40-9D5D-473A8AAC8F80}" type="presOf" srcId="{C0E20184-A33A-5342-AA76-8580149A12CA}" destId="{40F53711-544A-D544-9746-8E4E247D9217}" srcOrd="0" destOrd="0" presId="urn:microsoft.com/office/officeart/2005/8/layout/radial5"/>
    <dgm:cxn modelId="{5F936F99-4F4C-734D-8BD7-19CE04B2FD16}" type="presOf" srcId="{ADD25A90-1127-F649-A038-A28E998F1EAD}" destId="{A9B787CA-CF1C-5D45-85B8-FB637D27FC60}" srcOrd="0" destOrd="0" presId="urn:microsoft.com/office/officeart/2005/8/layout/radial5"/>
    <dgm:cxn modelId="{7BFAB29F-9AAB-884B-BD1F-A610A11BB3C6}" type="presOf" srcId="{0FBAC99C-AF37-8F48-9A47-5DB51F897E6D}" destId="{AAC8BD4C-A26F-DF46-BA41-D42F2D378930}" srcOrd="0" destOrd="0" presId="urn:microsoft.com/office/officeart/2005/8/layout/radial5"/>
    <dgm:cxn modelId="{481FC8A6-3983-6141-BBFC-E1313E5CD456}" type="presOf" srcId="{41758352-65BD-A144-8130-4DF6099FCDB9}" destId="{C70FEBA8-8E4B-2944-BE2D-A9E21F38E412}" srcOrd="0" destOrd="0" presId="urn:microsoft.com/office/officeart/2005/8/layout/radial5"/>
    <dgm:cxn modelId="{FA4E25A8-66D8-FA4B-8454-C157A4080EAC}" type="presOf" srcId="{4C237E6D-0B5C-AC46-AFDB-824ABBF5013E}" destId="{4DD32A17-6224-E84E-96C3-2E1BACB70C38}" srcOrd="1" destOrd="0" presId="urn:microsoft.com/office/officeart/2005/8/layout/radial5"/>
    <dgm:cxn modelId="{2F0A5FC0-C7CA-D841-8EC8-718011445AD4}" type="presOf" srcId="{ADD25A90-1127-F649-A038-A28E998F1EAD}" destId="{2F09FE38-9784-4140-95AF-C1BDE6F56C6B}" srcOrd="1" destOrd="0" presId="urn:microsoft.com/office/officeart/2005/8/layout/radial5"/>
    <dgm:cxn modelId="{B91103C2-AA5C-1242-80DF-EA1E765A559F}" type="presOf" srcId="{3624F1DA-55ED-4B47-B74B-F9949747FBBB}" destId="{98E51C05-60B2-D141-A649-5DB3DA3309E1}" srcOrd="0" destOrd="0" presId="urn:microsoft.com/office/officeart/2005/8/layout/radial5"/>
    <dgm:cxn modelId="{4B5437C2-6A8C-D441-A99E-DE33ECAA08A6}" srcId="{D2668BE3-4126-8C4F-AA44-0BDA9551980B}" destId="{AED39905-7A83-7D4A-853A-D186DF4364FD}" srcOrd="4" destOrd="0" parTransId="{E93A0734-76FB-5640-B43F-C282CB9F442E}" sibTransId="{61DB5969-1A1A-1C4C-9FB4-1F86AF970FAC}"/>
    <dgm:cxn modelId="{CFEF98D7-0094-7D44-AD8A-2E914E0836C9}" type="presOf" srcId="{FB912D0D-9BF7-944C-B149-5287D965FE04}" destId="{58D0F85A-9113-384F-BF74-ED4EEB6AE9D3}" srcOrd="0" destOrd="0" presId="urn:microsoft.com/office/officeart/2005/8/layout/radial5"/>
    <dgm:cxn modelId="{17B22EE4-7CD3-7F40-ADBF-DBFC4AF51F07}" type="presOf" srcId="{0FBAC99C-AF37-8F48-9A47-5DB51F897E6D}" destId="{04155A3E-4C9E-6F49-9743-2467A92505F3}" srcOrd="1" destOrd="0" presId="urn:microsoft.com/office/officeart/2005/8/layout/radial5"/>
    <dgm:cxn modelId="{2FE5B8E5-553C-7745-B15A-681CEDF243F0}" srcId="{D2668BE3-4126-8C4F-AA44-0BDA9551980B}" destId="{512B382D-385D-6B4D-926C-A79E04E8BEFD}" srcOrd="0" destOrd="0" parTransId="{ADD25A90-1127-F649-A038-A28E998F1EAD}" sibTransId="{557E1B42-9FB0-BE40-AF1B-BC623B0E76F9}"/>
    <dgm:cxn modelId="{2BF8FDEC-8D1B-E145-91BC-4435909C305A}" srcId="{D2668BE3-4126-8C4F-AA44-0BDA9551980B}" destId="{3624F1DA-55ED-4B47-B74B-F9949747FBBB}" srcOrd="3" destOrd="0" parTransId="{C0E20184-A33A-5342-AA76-8580149A12CA}" sibTransId="{56F05AB1-3E68-894A-A9FD-04D9DBC3A8A9}"/>
    <dgm:cxn modelId="{E346B4FD-E491-2F48-90AE-079C1E21B3D1}" type="presOf" srcId="{E93A0734-76FB-5640-B43F-C282CB9F442E}" destId="{95B27905-AC07-4B43-BC3A-153E0D5EDF91}" srcOrd="0" destOrd="0" presId="urn:microsoft.com/office/officeart/2005/8/layout/radial5"/>
    <dgm:cxn modelId="{8E6202E4-9504-0B4E-A524-60DA40860DFB}" type="presParOf" srcId="{4D6082BA-E79E-584F-BCC0-8D3A5A6C8F36}" destId="{BA64E537-5F2C-D74F-AC9C-C408FFA332A9}" srcOrd="0" destOrd="0" presId="urn:microsoft.com/office/officeart/2005/8/layout/radial5"/>
    <dgm:cxn modelId="{D280793B-884B-4C42-8F80-B6E504268F6C}" type="presParOf" srcId="{4D6082BA-E79E-584F-BCC0-8D3A5A6C8F36}" destId="{A9B787CA-CF1C-5D45-85B8-FB637D27FC60}" srcOrd="1" destOrd="0" presId="urn:microsoft.com/office/officeart/2005/8/layout/radial5"/>
    <dgm:cxn modelId="{64CDB819-F8E4-E947-BDD2-0E7CAE0CCE1C}" type="presParOf" srcId="{A9B787CA-CF1C-5D45-85B8-FB637D27FC60}" destId="{2F09FE38-9784-4140-95AF-C1BDE6F56C6B}" srcOrd="0" destOrd="0" presId="urn:microsoft.com/office/officeart/2005/8/layout/radial5"/>
    <dgm:cxn modelId="{FFC81B96-C507-3B47-B99F-014FA53E27B4}" type="presParOf" srcId="{4D6082BA-E79E-584F-BCC0-8D3A5A6C8F36}" destId="{959EE890-A846-EE40-BB6D-30E3DE96D6B7}" srcOrd="2" destOrd="0" presId="urn:microsoft.com/office/officeart/2005/8/layout/radial5"/>
    <dgm:cxn modelId="{9BF69E51-BCD6-314E-90C9-0BB763E1D0C2}" type="presParOf" srcId="{4D6082BA-E79E-584F-BCC0-8D3A5A6C8F36}" destId="{5F9F3EAE-4074-BF41-B524-E1131C7F33C4}" srcOrd="3" destOrd="0" presId="urn:microsoft.com/office/officeart/2005/8/layout/radial5"/>
    <dgm:cxn modelId="{A61DE766-5667-904A-B33C-AEAE2338A60D}" type="presParOf" srcId="{5F9F3EAE-4074-BF41-B524-E1131C7F33C4}" destId="{4D8E9675-67F5-EB4B-8812-0ED9D875D227}" srcOrd="0" destOrd="0" presId="urn:microsoft.com/office/officeart/2005/8/layout/radial5"/>
    <dgm:cxn modelId="{A27605DC-FD75-C541-9ACA-1597CCC4C81A}" type="presParOf" srcId="{4D6082BA-E79E-584F-BCC0-8D3A5A6C8F36}" destId="{58D0F85A-9113-384F-BF74-ED4EEB6AE9D3}" srcOrd="4" destOrd="0" presId="urn:microsoft.com/office/officeart/2005/8/layout/radial5"/>
    <dgm:cxn modelId="{ED49E673-38CD-ED4F-9722-34102D004719}" type="presParOf" srcId="{4D6082BA-E79E-584F-BCC0-8D3A5A6C8F36}" destId="{0E735A0A-0F0B-6A40-A865-40B8E97C5614}" srcOrd="5" destOrd="0" presId="urn:microsoft.com/office/officeart/2005/8/layout/radial5"/>
    <dgm:cxn modelId="{ADE162EF-96DD-814F-90F0-AE2C6ED08B60}" type="presParOf" srcId="{0E735A0A-0F0B-6A40-A865-40B8E97C5614}" destId="{4DD32A17-6224-E84E-96C3-2E1BACB70C38}" srcOrd="0" destOrd="0" presId="urn:microsoft.com/office/officeart/2005/8/layout/radial5"/>
    <dgm:cxn modelId="{A1360279-8F8E-4D41-9AB5-E3A36F41F0F6}" type="presParOf" srcId="{4D6082BA-E79E-584F-BCC0-8D3A5A6C8F36}" destId="{2B15EC1E-0FD9-DA4B-B721-39E6A8D63C45}" srcOrd="6" destOrd="0" presId="urn:microsoft.com/office/officeart/2005/8/layout/radial5"/>
    <dgm:cxn modelId="{9854BD66-32AA-6247-86F1-CFC1834D0656}" type="presParOf" srcId="{4D6082BA-E79E-584F-BCC0-8D3A5A6C8F36}" destId="{40F53711-544A-D544-9746-8E4E247D9217}" srcOrd="7" destOrd="0" presId="urn:microsoft.com/office/officeart/2005/8/layout/radial5"/>
    <dgm:cxn modelId="{4EDF77EB-A461-A942-8FB2-03077052E005}" type="presParOf" srcId="{40F53711-544A-D544-9746-8E4E247D9217}" destId="{55D9BCAF-B7F9-7442-BCC2-965D5F45590B}" srcOrd="0" destOrd="0" presId="urn:microsoft.com/office/officeart/2005/8/layout/radial5"/>
    <dgm:cxn modelId="{1D0FDF92-0073-5C4D-93DF-7CF3F6CA307A}" type="presParOf" srcId="{4D6082BA-E79E-584F-BCC0-8D3A5A6C8F36}" destId="{98E51C05-60B2-D141-A649-5DB3DA3309E1}" srcOrd="8" destOrd="0" presId="urn:microsoft.com/office/officeart/2005/8/layout/radial5"/>
    <dgm:cxn modelId="{6E8A7D33-D052-1743-A6CA-7837D14232A7}" type="presParOf" srcId="{4D6082BA-E79E-584F-BCC0-8D3A5A6C8F36}" destId="{95B27905-AC07-4B43-BC3A-153E0D5EDF91}" srcOrd="9" destOrd="0" presId="urn:microsoft.com/office/officeart/2005/8/layout/radial5"/>
    <dgm:cxn modelId="{29322A8B-3CCC-BC49-B2EA-FF2CAF16DB44}" type="presParOf" srcId="{95B27905-AC07-4B43-BC3A-153E0D5EDF91}" destId="{52A876C9-1472-384D-A3C4-B65E73AF632A}" srcOrd="0" destOrd="0" presId="urn:microsoft.com/office/officeart/2005/8/layout/radial5"/>
    <dgm:cxn modelId="{C9254354-0218-144B-B8A1-12609A8EB70E}" type="presParOf" srcId="{4D6082BA-E79E-584F-BCC0-8D3A5A6C8F36}" destId="{F50A74E7-8EEA-344E-852B-0778CE51468F}" srcOrd="10" destOrd="0" presId="urn:microsoft.com/office/officeart/2005/8/layout/radial5"/>
    <dgm:cxn modelId="{12C914CE-951C-4F4A-8EC7-864949E0AB4F}" type="presParOf" srcId="{4D6082BA-E79E-584F-BCC0-8D3A5A6C8F36}" destId="{AAC8BD4C-A26F-DF46-BA41-D42F2D378930}" srcOrd="11" destOrd="0" presId="urn:microsoft.com/office/officeart/2005/8/layout/radial5"/>
    <dgm:cxn modelId="{1A586BCB-8ACF-3D48-AAE9-C8EF75298AFB}" type="presParOf" srcId="{AAC8BD4C-A26F-DF46-BA41-D42F2D378930}" destId="{04155A3E-4C9E-6F49-9743-2467A92505F3}" srcOrd="0" destOrd="0" presId="urn:microsoft.com/office/officeart/2005/8/layout/radial5"/>
    <dgm:cxn modelId="{86ABA57E-B285-654D-AA1F-17B9DDB32C9E}" type="presParOf" srcId="{4D6082BA-E79E-584F-BCC0-8D3A5A6C8F36}" destId="{C70FEBA8-8E4B-2944-BE2D-A9E21F38E412}"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5E1908-7150-C940-BC65-53036633E519}" type="doc">
      <dgm:prSet loTypeId="urn:microsoft.com/office/officeart/2005/8/layout/radial5" loCatId="" qsTypeId="urn:microsoft.com/office/officeart/2005/8/quickstyle/simple1" qsCatId="simple" csTypeId="urn:microsoft.com/office/officeart/2005/8/colors/accent2_2" csCatId="accent2" phldr="1"/>
      <dgm:spPr/>
      <dgm:t>
        <a:bodyPr/>
        <a:lstStyle/>
        <a:p>
          <a:endParaRPr lang="en-US"/>
        </a:p>
      </dgm:t>
    </dgm:pt>
    <dgm:pt modelId="{D2668BE3-4126-8C4F-AA44-0BDA9551980B}">
      <dgm:prSet phldrT="[Text]"/>
      <dgm:spPr/>
      <dgm:t>
        <a:bodyPr/>
        <a:lstStyle/>
        <a:p>
          <a:r>
            <a:rPr lang="en-US" dirty="0"/>
            <a:t>Diseases, Epidemics</a:t>
          </a:r>
        </a:p>
      </dgm:t>
    </dgm:pt>
    <dgm:pt modelId="{91E9734A-892C-8F46-988F-95F28F190884}" type="parTrans" cxnId="{7592B32F-E16A-3E41-B09B-8B7BBFA1B83E}">
      <dgm:prSet/>
      <dgm:spPr/>
      <dgm:t>
        <a:bodyPr/>
        <a:lstStyle/>
        <a:p>
          <a:endParaRPr lang="en-US"/>
        </a:p>
      </dgm:t>
    </dgm:pt>
    <dgm:pt modelId="{3BFAC402-7E1C-2044-B525-9D9B158D557D}" type="sibTrans" cxnId="{7592B32F-E16A-3E41-B09B-8B7BBFA1B83E}">
      <dgm:prSet/>
      <dgm:spPr/>
      <dgm:t>
        <a:bodyPr/>
        <a:lstStyle/>
        <a:p>
          <a:endParaRPr lang="en-US"/>
        </a:p>
      </dgm:t>
    </dgm:pt>
    <dgm:pt modelId="{512B382D-385D-6B4D-926C-A79E04E8BEFD}">
      <dgm:prSet phldrT="[Text]"/>
      <dgm:spPr/>
      <dgm:t>
        <a:bodyPr/>
        <a:lstStyle/>
        <a:p>
          <a:r>
            <a:rPr lang="en-US" dirty="0"/>
            <a:t>COVID-19</a:t>
          </a:r>
        </a:p>
      </dgm:t>
    </dgm:pt>
    <dgm:pt modelId="{ADD25A90-1127-F649-A038-A28E998F1EAD}" type="parTrans" cxnId="{2FE5B8E5-553C-7745-B15A-681CEDF243F0}">
      <dgm:prSet/>
      <dgm:spPr/>
      <dgm:t>
        <a:bodyPr/>
        <a:lstStyle/>
        <a:p>
          <a:endParaRPr lang="en-US"/>
        </a:p>
      </dgm:t>
    </dgm:pt>
    <dgm:pt modelId="{557E1B42-9FB0-BE40-AF1B-BC623B0E76F9}" type="sibTrans" cxnId="{2FE5B8E5-553C-7745-B15A-681CEDF243F0}">
      <dgm:prSet/>
      <dgm:spPr/>
      <dgm:t>
        <a:bodyPr/>
        <a:lstStyle/>
        <a:p>
          <a:endParaRPr lang="en-US"/>
        </a:p>
      </dgm:t>
    </dgm:pt>
    <dgm:pt modelId="{FB912D0D-9BF7-944C-B149-5287D965FE04}">
      <dgm:prSet phldrT="[Text]"/>
      <dgm:spPr/>
      <dgm:t>
        <a:bodyPr/>
        <a:lstStyle/>
        <a:p>
          <a:r>
            <a:rPr lang="en-US" dirty="0"/>
            <a:t>Ebola</a:t>
          </a:r>
        </a:p>
      </dgm:t>
    </dgm:pt>
    <dgm:pt modelId="{69499EE4-3272-D24B-966B-A016B3296A58}" type="parTrans" cxnId="{5E911F75-F1A9-9848-9625-E28B33D10DEB}">
      <dgm:prSet/>
      <dgm:spPr/>
      <dgm:t>
        <a:bodyPr/>
        <a:lstStyle/>
        <a:p>
          <a:endParaRPr lang="en-US"/>
        </a:p>
      </dgm:t>
    </dgm:pt>
    <dgm:pt modelId="{6945D1C6-228F-A741-ADD9-9AE6AB7C0174}" type="sibTrans" cxnId="{5E911F75-F1A9-9848-9625-E28B33D10DEB}">
      <dgm:prSet/>
      <dgm:spPr/>
      <dgm:t>
        <a:bodyPr/>
        <a:lstStyle/>
        <a:p>
          <a:endParaRPr lang="en-US"/>
        </a:p>
      </dgm:t>
    </dgm:pt>
    <dgm:pt modelId="{592D3F1E-42AD-2B49-B6CF-A1E1356A56AB}">
      <dgm:prSet phldrT="[Text]"/>
      <dgm:spPr/>
      <dgm:t>
        <a:bodyPr/>
        <a:lstStyle/>
        <a:p>
          <a:r>
            <a:rPr lang="en-US" dirty="0"/>
            <a:t>HIV</a:t>
          </a:r>
        </a:p>
      </dgm:t>
    </dgm:pt>
    <dgm:pt modelId="{4C237E6D-0B5C-AC46-AFDB-824ABBF5013E}" type="parTrans" cxnId="{E3A72F59-9AB5-E141-9607-2199B46F1642}">
      <dgm:prSet/>
      <dgm:spPr/>
      <dgm:t>
        <a:bodyPr/>
        <a:lstStyle/>
        <a:p>
          <a:endParaRPr lang="en-US"/>
        </a:p>
      </dgm:t>
    </dgm:pt>
    <dgm:pt modelId="{E654F44C-9505-DC4F-BA3F-97477AF44928}" type="sibTrans" cxnId="{E3A72F59-9AB5-E141-9607-2199B46F1642}">
      <dgm:prSet/>
      <dgm:spPr/>
      <dgm:t>
        <a:bodyPr/>
        <a:lstStyle/>
        <a:p>
          <a:endParaRPr lang="en-US"/>
        </a:p>
      </dgm:t>
    </dgm:pt>
    <dgm:pt modelId="{41758352-65BD-A144-8130-4DF6099FCDB9}">
      <dgm:prSet phldrT="[Text]"/>
      <dgm:spPr/>
      <dgm:t>
        <a:bodyPr/>
        <a:lstStyle/>
        <a:p>
          <a:r>
            <a:rPr lang="en-US" dirty="0"/>
            <a:t>Mosquito-borne (Zika, yellow fever, </a:t>
          </a:r>
          <a:r>
            <a:rPr lang="en-US" dirty="0" err="1"/>
            <a:t>etc</a:t>
          </a:r>
          <a:r>
            <a:rPr lang="en-US" dirty="0"/>
            <a:t>)</a:t>
          </a:r>
        </a:p>
      </dgm:t>
    </dgm:pt>
    <dgm:pt modelId="{0FBAC99C-AF37-8F48-9A47-5DB51F897E6D}" type="parTrans" cxnId="{7FF9FA22-3BBE-904A-B451-6ECAFD832C49}">
      <dgm:prSet/>
      <dgm:spPr/>
      <dgm:t>
        <a:bodyPr/>
        <a:lstStyle/>
        <a:p>
          <a:endParaRPr lang="en-US"/>
        </a:p>
      </dgm:t>
    </dgm:pt>
    <dgm:pt modelId="{97948BC4-0111-FC4A-95A8-AED0074F632B}" type="sibTrans" cxnId="{7FF9FA22-3BBE-904A-B451-6ECAFD832C49}">
      <dgm:prSet/>
      <dgm:spPr/>
      <dgm:t>
        <a:bodyPr/>
        <a:lstStyle/>
        <a:p>
          <a:endParaRPr lang="en-US"/>
        </a:p>
      </dgm:t>
    </dgm:pt>
    <dgm:pt modelId="{3624F1DA-55ED-4B47-B74B-F9949747FBBB}">
      <dgm:prSet/>
      <dgm:spPr/>
      <dgm:t>
        <a:bodyPr/>
        <a:lstStyle/>
        <a:p>
          <a:r>
            <a:rPr lang="en-US" dirty="0"/>
            <a:t>Malaria</a:t>
          </a:r>
        </a:p>
      </dgm:t>
    </dgm:pt>
    <dgm:pt modelId="{C0E20184-A33A-5342-AA76-8580149A12CA}" type="parTrans" cxnId="{2BF8FDEC-8D1B-E145-91BC-4435909C305A}">
      <dgm:prSet/>
      <dgm:spPr/>
      <dgm:t>
        <a:bodyPr/>
        <a:lstStyle/>
        <a:p>
          <a:endParaRPr lang="en-US"/>
        </a:p>
      </dgm:t>
    </dgm:pt>
    <dgm:pt modelId="{56F05AB1-3E68-894A-A9FD-04D9DBC3A8A9}" type="sibTrans" cxnId="{2BF8FDEC-8D1B-E145-91BC-4435909C305A}">
      <dgm:prSet/>
      <dgm:spPr/>
      <dgm:t>
        <a:bodyPr/>
        <a:lstStyle/>
        <a:p>
          <a:endParaRPr lang="en-US"/>
        </a:p>
      </dgm:t>
    </dgm:pt>
    <dgm:pt modelId="{AED39905-7A83-7D4A-853A-D186DF4364FD}">
      <dgm:prSet/>
      <dgm:spPr/>
      <dgm:t>
        <a:bodyPr/>
        <a:lstStyle/>
        <a:p>
          <a:r>
            <a:rPr lang="en-US" dirty="0"/>
            <a:t>Bird Flu/Swine Flu (H1N1)</a:t>
          </a:r>
        </a:p>
      </dgm:t>
    </dgm:pt>
    <dgm:pt modelId="{E93A0734-76FB-5640-B43F-C282CB9F442E}" type="parTrans" cxnId="{4B5437C2-6A8C-D441-A99E-DE33ECAA08A6}">
      <dgm:prSet/>
      <dgm:spPr/>
      <dgm:t>
        <a:bodyPr/>
        <a:lstStyle/>
        <a:p>
          <a:endParaRPr lang="en-US"/>
        </a:p>
      </dgm:t>
    </dgm:pt>
    <dgm:pt modelId="{61DB5969-1A1A-1C4C-9FB4-1F86AF970FAC}" type="sibTrans" cxnId="{4B5437C2-6A8C-D441-A99E-DE33ECAA08A6}">
      <dgm:prSet/>
      <dgm:spPr/>
      <dgm:t>
        <a:bodyPr/>
        <a:lstStyle/>
        <a:p>
          <a:endParaRPr lang="en-US"/>
        </a:p>
      </dgm:t>
    </dgm:pt>
    <dgm:pt modelId="{DCAC964C-1688-694B-8985-A35974FFD4B2}">
      <dgm:prSet custT="1"/>
      <dgm:spPr/>
      <dgm:t>
        <a:bodyPr/>
        <a:lstStyle/>
        <a:p>
          <a:r>
            <a:rPr lang="en-US" sz="1000" dirty="0"/>
            <a:t>Neuro-degenerative Diseases</a:t>
          </a:r>
        </a:p>
      </dgm:t>
    </dgm:pt>
    <dgm:pt modelId="{83447C69-639E-1643-8079-36FD606D507C}" type="parTrans" cxnId="{8E50A15F-BFDF-9F42-841C-D38F1ACC7181}">
      <dgm:prSet/>
      <dgm:spPr/>
      <dgm:t>
        <a:bodyPr/>
        <a:lstStyle/>
        <a:p>
          <a:endParaRPr lang="en-US"/>
        </a:p>
      </dgm:t>
    </dgm:pt>
    <dgm:pt modelId="{C7E8DE1E-251C-B34E-AA45-0617F71D1725}" type="sibTrans" cxnId="{8E50A15F-BFDF-9F42-841C-D38F1ACC7181}">
      <dgm:prSet/>
      <dgm:spPr/>
      <dgm:t>
        <a:bodyPr/>
        <a:lstStyle/>
        <a:p>
          <a:endParaRPr lang="en-US"/>
        </a:p>
      </dgm:t>
    </dgm:pt>
    <dgm:pt modelId="{93504146-8667-D341-8F3B-4F3692E3137C}">
      <dgm:prSet/>
      <dgm:spPr/>
      <dgm:t>
        <a:bodyPr/>
        <a:lstStyle/>
        <a:p>
          <a:r>
            <a:rPr lang="en-US" dirty="0"/>
            <a:t>Polio</a:t>
          </a:r>
        </a:p>
      </dgm:t>
    </dgm:pt>
    <dgm:pt modelId="{793EABD9-B2CE-6A40-AA69-58415E0A2F21}" type="parTrans" cxnId="{6653D916-8DAF-4D47-B346-6F639A651D55}">
      <dgm:prSet/>
      <dgm:spPr/>
      <dgm:t>
        <a:bodyPr/>
        <a:lstStyle/>
        <a:p>
          <a:endParaRPr lang="en-US"/>
        </a:p>
      </dgm:t>
    </dgm:pt>
    <dgm:pt modelId="{1786C1F2-760E-5047-8F30-C9B510E483A1}" type="sibTrans" cxnId="{6653D916-8DAF-4D47-B346-6F639A651D55}">
      <dgm:prSet/>
      <dgm:spPr/>
      <dgm:t>
        <a:bodyPr/>
        <a:lstStyle/>
        <a:p>
          <a:endParaRPr lang="en-US"/>
        </a:p>
      </dgm:t>
    </dgm:pt>
    <dgm:pt modelId="{4D6082BA-E79E-584F-BCC0-8D3A5A6C8F36}" type="pres">
      <dgm:prSet presAssocID="{715E1908-7150-C940-BC65-53036633E519}" presName="Name0" presStyleCnt="0">
        <dgm:presLayoutVars>
          <dgm:chMax val="1"/>
          <dgm:dir/>
          <dgm:animLvl val="ctr"/>
          <dgm:resizeHandles val="exact"/>
        </dgm:presLayoutVars>
      </dgm:prSet>
      <dgm:spPr/>
    </dgm:pt>
    <dgm:pt modelId="{BA64E537-5F2C-D74F-AC9C-C408FFA332A9}" type="pres">
      <dgm:prSet presAssocID="{D2668BE3-4126-8C4F-AA44-0BDA9551980B}" presName="centerShape" presStyleLbl="node0" presStyleIdx="0" presStyleCnt="1"/>
      <dgm:spPr/>
    </dgm:pt>
    <dgm:pt modelId="{A9B787CA-CF1C-5D45-85B8-FB637D27FC60}" type="pres">
      <dgm:prSet presAssocID="{ADD25A90-1127-F649-A038-A28E998F1EAD}" presName="parTrans" presStyleLbl="sibTrans2D1" presStyleIdx="0" presStyleCnt="8"/>
      <dgm:spPr/>
    </dgm:pt>
    <dgm:pt modelId="{2F09FE38-9784-4140-95AF-C1BDE6F56C6B}" type="pres">
      <dgm:prSet presAssocID="{ADD25A90-1127-F649-A038-A28E998F1EAD}" presName="connectorText" presStyleLbl="sibTrans2D1" presStyleIdx="0" presStyleCnt="8"/>
      <dgm:spPr/>
    </dgm:pt>
    <dgm:pt modelId="{959EE890-A846-EE40-BB6D-30E3DE96D6B7}" type="pres">
      <dgm:prSet presAssocID="{512B382D-385D-6B4D-926C-A79E04E8BEFD}" presName="node" presStyleLbl="node1" presStyleIdx="0" presStyleCnt="8">
        <dgm:presLayoutVars>
          <dgm:bulletEnabled val="1"/>
        </dgm:presLayoutVars>
      </dgm:prSet>
      <dgm:spPr/>
    </dgm:pt>
    <dgm:pt modelId="{5F9F3EAE-4074-BF41-B524-E1131C7F33C4}" type="pres">
      <dgm:prSet presAssocID="{69499EE4-3272-D24B-966B-A016B3296A58}" presName="parTrans" presStyleLbl="sibTrans2D1" presStyleIdx="1" presStyleCnt="8"/>
      <dgm:spPr/>
    </dgm:pt>
    <dgm:pt modelId="{4D8E9675-67F5-EB4B-8812-0ED9D875D227}" type="pres">
      <dgm:prSet presAssocID="{69499EE4-3272-D24B-966B-A016B3296A58}" presName="connectorText" presStyleLbl="sibTrans2D1" presStyleIdx="1" presStyleCnt="8"/>
      <dgm:spPr/>
    </dgm:pt>
    <dgm:pt modelId="{58D0F85A-9113-384F-BF74-ED4EEB6AE9D3}" type="pres">
      <dgm:prSet presAssocID="{FB912D0D-9BF7-944C-B149-5287D965FE04}" presName="node" presStyleLbl="node1" presStyleIdx="1" presStyleCnt="8">
        <dgm:presLayoutVars>
          <dgm:bulletEnabled val="1"/>
        </dgm:presLayoutVars>
      </dgm:prSet>
      <dgm:spPr/>
    </dgm:pt>
    <dgm:pt modelId="{0E735A0A-0F0B-6A40-A865-40B8E97C5614}" type="pres">
      <dgm:prSet presAssocID="{4C237E6D-0B5C-AC46-AFDB-824ABBF5013E}" presName="parTrans" presStyleLbl="sibTrans2D1" presStyleIdx="2" presStyleCnt="8"/>
      <dgm:spPr/>
    </dgm:pt>
    <dgm:pt modelId="{4DD32A17-6224-E84E-96C3-2E1BACB70C38}" type="pres">
      <dgm:prSet presAssocID="{4C237E6D-0B5C-AC46-AFDB-824ABBF5013E}" presName="connectorText" presStyleLbl="sibTrans2D1" presStyleIdx="2" presStyleCnt="8"/>
      <dgm:spPr/>
    </dgm:pt>
    <dgm:pt modelId="{2B15EC1E-0FD9-DA4B-B721-39E6A8D63C45}" type="pres">
      <dgm:prSet presAssocID="{592D3F1E-42AD-2B49-B6CF-A1E1356A56AB}" presName="node" presStyleLbl="node1" presStyleIdx="2" presStyleCnt="8">
        <dgm:presLayoutVars>
          <dgm:bulletEnabled val="1"/>
        </dgm:presLayoutVars>
      </dgm:prSet>
      <dgm:spPr/>
    </dgm:pt>
    <dgm:pt modelId="{40F53711-544A-D544-9746-8E4E247D9217}" type="pres">
      <dgm:prSet presAssocID="{C0E20184-A33A-5342-AA76-8580149A12CA}" presName="parTrans" presStyleLbl="sibTrans2D1" presStyleIdx="3" presStyleCnt="8"/>
      <dgm:spPr/>
    </dgm:pt>
    <dgm:pt modelId="{55D9BCAF-B7F9-7442-BCC2-965D5F45590B}" type="pres">
      <dgm:prSet presAssocID="{C0E20184-A33A-5342-AA76-8580149A12CA}" presName="connectorText" presStyleLbl="sibTrans2D1" presStyleIdx="3" presStyleCnt="8"/>
      <dgm:spPr/>
    </dgm:pt>
    <dgm:pt modelId="{98E51C05-60B2-D141-A649-5DB3DA3309E1}" type="pres">
      <dgm:prSet presAssocID="{3624F1DA-55ED-4B47-B74B-F9949747FBBB}" presName="node" presStyleLbl="node1" presStyleIdx="3" presStyleCnt="8">
        <dgm:presLayoutVars>
          <dgm:bulletEnabled val="1"/>
        </dgm:presLayoutVars>
      </dgm:prSet>
      <dgm:spPr/>
    </dgm:pt>
    <dgm:pt modelId="{95B27905-AC07-4B43-BC3A-153E0D5EDF91}" type="pres">
      <dgm:prSet presAssocID="{E93A0734-76FB-5640-B43F-C282CB9F442E}" presName="parTrans" presStyleLbl="sibTrans2D1" presStyleIdx="4" presStyleCnt="8"/>
      <dgm:spPr/>
    </dgm:pt>
    <dgm:pt modelId="{52A876C9-1472-384D-A3C4-B65E73AF632A}" type="pres">
      <dgm:prSet presAssocID="{E93A0734-76FB-5640-B43F-C282CB9F442E}" presName="connectorText" presStyleLbl="sibTrans2D1" presStyleIdx="4" presStyleCnt="8"/>
      <dgm:spPr/>
    </dgm:pt>
    <dgm:pt modelId="{F50A74E7-8EEA-344E-852B-0778CE51468F}" type="pres">
      <dgm:prSet presAssocID="{AED39905-7A83-7D4A-853A-D186DF4364FD}" presName="node" presStyleLbl="node1" presStyleIdx="4" presStyleCnt="8">
        <dgm:presLayoutVars>
          <dgm:bulletEnabled val="1"/>
        </dgm:presLayoutVars>
      </dgm:prSet>
      <dgm:spPr/>
    </dgm:pt>
    <dgm:pt modelId="{AAC8BD4C-A26F-DF46-BA41-D42F2D378930}" type="pres">
      <dgm:prSet presAssocID="{0FBAC99C-AF37-8F48-9A47-5DB51F897E6D}" presName="parTrans" presStyleLbl="sibTrans2D1" presStyleIdx="5" presStyleCnt="8"/>
      <dgm:spPr/>
    </dgm:pt>
    <dgm:pt modelId="{04155A3E-4C9E-6F49-9743-2467A92505F3}" type="pres">
      <dgm:prSet presAssocID="{0FBAC99C-AF37-8F48-9A47-5DB51F897E6D}" presName="connectorText" presStyleLbl="sibTrans2D1" presStyleIdx="5" presStyleCnt="8"/>
      <dgm:spPr/>
    </dgm:pt>
    <dgm:pt modelId="{C70FEBA8-8E4B-2944-BE2D-A9E21F38E412}" type="pres">
      <dgm:prSet presAssocID="{41758352-65BD-A144-8130-4DF6099FCDB9}" presName="node" presStyleLbl="node1" presStyleIdx="5" presStyleCnt="8">
        <dgm:presLayoutVars>
          <dgm:bulletEnabled val="1"/>
        </dgm:presLayoutVars>
      </dgm:prSet>
      <dgm:spPr/>
    </dgm:pt>
    <dgm:pt modelId="{C8299910-6548-3342-B1CC-C89E3AB09860}" type="pres">
      <dgm:prSet presAssocID="{83447C69-639E-1643-8079-36FD606D507C}" presName="parTrans" presStyleLbl="sibTrans2D1" presStyleIdx="6" presStyleCnt="8"/>
      <dgm:spPr/>
    </dgm:pt>
    <dgm:pt modelId="{679B6ABF-9AFB-0B40-BAED-276A95149180}" type="pres">
      <dgm:prSet presAssocID="{83447C69-639E-1643-8079-36FD606D507C}" presName="connectorText" presStyleLbl="sibTrans2D1" presStyleIdx="6" presStyleCnt="8"/>
      <dgm:spPr/>
    </dgm:pt>
    <dgm:pt modelId="{535242FC-9566-8046-B416-CFECBE1561BE}" type="pres">
      <dgm:prSet presAssocID="{DCAC964C-1688-694B-8985-A35974FFD4B2}" presName="node" presStyleLbl="node1" presStyleIdx="6" presStyleCnt="8">
        <dgm:presLayoutVars>
          <dgm:bulletEnabled val="1"/>
        </dgm:presLayoutVars>
      </dgm:prSet>
      <dgm:spPr/>
    </dgm:pt>
    <dgm:pt modelId="{2E4B6CE5-4E64-4245-9AFF-8CAC9ED07783}" type="pres">
      <dgm:prSet presAssocID="{793EABD9-B2CE-6A40-AA69-58415E0A2F21}" presName="parTrans" presStyleLbl="sibTrans2D1" presStyleIdx="7" presStyleCnt="8"/>
      <dgm:spPr/>
    </dgm:pt>
    <dgm:pt modelId="{83CE7041-3EAF-EC47-80C9-E538FB440CFF}" type="pres">
      <dgm:prSet presAssocID="{793EABD9-B2CE-6A40-AA69-58415E0A2F21}" presName="connectorText" presStyleLbl="sibTrans2D1" presStyleIdx="7" presStyleCnt="8"/>
      <dgm:spPr/>
    </dgm:pt>
    <dgm:pt modelId="{6E19C972-7F5A-6D4D-8AE2-CB0840B76308}" type="pres">
      <dgm:prSet presAssocID="{93504146-8667-D341-8F3B-4F3692E3137C}" presName="node" presStyleLbl="node1" presStyleIdx="7" presStyleCnt="8">
        <dgm:presLayoutVars>
          <dgm:bulletEnabled val="1"/>
        </dgm:presLayoutVars>
      </dgm:prSet>
      <dgm:spPr/>
    </dgm:pt>
  </dgm:ptLst>
  <dgm:cxnLst>
    <dgm:cxn modelId="{91E46509-E103-444B-A814-EB7FDDBBF359}" type="presOf" srcId="{69499EE4-3272-D24B-966B-A016B3296A58}" destId="{4D8E9675-67F5-EB4B-8812-0ED9D875D227}" srcOrd="1" destOrd="0" presId="urn:microsoft.com/office/officeart/2005/8/layout/radial5"/>
    <dgm:cxn modelId="{FE8EBD0C-D3F7-D34C-B147-01696AED37F3}" type="presOf" srcId="{512B382D-385D-6B4D-926C-A79E04E8BEFD}" destId="{959EE890-A846-EE40-BB6D-30E3DE96D6B7}" srcOrd="0" destOrd="0" presId="urn:microsoft.com/office/officeart/2005/8/layout/radial5"/>
    <dgm:cxn modelId="{7110C80C-D59F-C14A-8E74-574791E42E3D}" type="presOf" srcId="{83447C69-639E-1643-8079-36FD606D507C}" destId="{C8299910-6548-3342-B1CC-C89E3AB09860}" srcOrd="0" destOrd="0" presId="urn:microsoft.com/office/officeart/2005/8/layout/radial5"/>
    <dgm:cxn modelId="{3D450D12-4F1D-C248-9363-90EC2D9EB5C6}" type="presOf" srcId="{715E1908-7150-C940-BC65-53036633E519}" destId="{4D6082BA-E79E-584F-BCC0-8D3A5A6C8F36}" srcOrd="0" destOrd="0" presId="urn:microsoft.com/office/officeart/2005/8/layout/radial5"/>
    <dgm:cxn modelId="{DB61EE12-8CAD-B944-B594-AFE7FF76486F}" type="presOf" srcId="{4C237E6D-0B5C-AC46-AFDB-824ABBF5013E}" destId="{0E735A0A-0F0B-6A40-A865-40B8E97C5614}" srcOrd="0" destOrd="0" presId="urn:microsoft.com/office/officeart/2005/8/layout/radial5"/>
    <dgm:cxn modelId="{6653D916-8DAF-4D47-B346-6F639A651D55}" srcId="{D2668BE3-4126-8C4F-AA44-0BDA9551980B}" destId="{93504146-8667-D341-8F3B-4F3692E3137C}" srcOrd="7" destOrd="0" parTransId="{793EABD9-B2CE-6A40-AA69-58415E0A2F21}" sibTransId="{1786C1F2-760E-5047-8F30-C9B510E483A1}"/>
    <dgm:cxn modelId="{7FF9FA22-3BBE-904A-B451-6ECAFD832C49}" srcId="{D2668BE3-4126-8C4F-AA44-0BDA9551980B}" destId="{41758352-65BD-A144-8130-4DF6099FCDB9}" srcOrd="5" destOrd="0" parTransId="{0FBAC99C-AF37-8F48-9A47-5DB51F897E6D}" sibTransId="{97948BC4-0111-FC4A-95A8-AED0074F632B}"/>
    <dgm:cxn modelId="{FAB36323-7D25-254A-831C-F9614EB24D8E}" type="presOf" srcId="{D2668BE3-4126-8C4F-AA44-0BDA9551980B}" destId="{BA64E537-5F2C-D74F-AC9C-C408FFA332A9}" srcOrd="0" destOrd="0" presId="urn:microsoft.com/office/officeart/2005/8/layout/radial5"/>
    <dgm:cxn modelId="{7592B32F-E16A-3E41-B09B-8B7BBFA1B83E}" srcId="{715E1908-7150-C940-BC65-53036633E519}" destId="{D2668BE3-4126-8C4F-AA44-0BDA9551980B}" srcOrd="0" destOrd="0" parTransId="{91E9734A-892C-8F46-988F-95F28F190884}" sibTransId="{3BFAC402-7E1C-2044-B525-9D9B158D557D}"/>
    <dgm:cxn modelId="{9C82B930-85D8-C742-8A29-FE922BEAADEE}" type="presOf" srcId="{AED39905-7A83-7D4A-853A-D186DF4364FD}" destId="{F50A74E7-8EEA-344E-852B-0778CE51468F}" srcOrd="0" destOrd="0" presId="urn:microsoft.com/office/officeart/2005/8/layout/radial5"/>
    <dgm:cxn modelId="{ED8EE541-23EF-EF4C-AA20-3ECDD49C692F}" type="presOf" srcId="{E93A0734-76FB-5640-B43F-C282CB9F442E}" destId="{52A876C9-1472-384D-A3C4-B65E73AF632A}" srcOrd="1" destOrd="0" presId="urn:microsoft.com/office/officeart/2005/8/layout/radial5"/>
    <dgm:cxn modelId="{E3A72F59-9AB5-E141-9607-2199B46F1642}" srcId="{D2668BE3-4126-8C4F-AA44-0BDA9551980B}" destId="{592D3F1E-42AD-2B49-B6CF-A1E1356A56AB}" srcOrd="2" destOrd="0" parTransId="{4C237E6D-0B5C-AC46-AFDB-824ABBF5013E}" sibTransId="{E654F44C-9505-DC4F-BA3F-97477AF44928}"/>
    <dgm:cxn modelId="{8E50A15F-BFDF-9F42-841C-D38F1ACC7181}" srcId="{D2668BE3-4126-8C4F-AA44-0BDA9551980B}" destId="{DCAC964C-1688-694B-8985-A35974FFD4B2}" srcOrd="6" destOrd="0" parTransId="{83447C69-639E-1643-8079-36FD606D507C}" sibTransId="{C7E8DE1E-251C-B34E-AA45-0617F71D1725}"/>
    <dgm:cxn modelId="{90057C72-742D-F642-A617-E1598D8F4448}" type="presOf" srcId="{592D3F1E-42AD-2B49-B6CF-A1E1356A56AB}" destId="{2B15EC1E-0FD9-DA4B-B721-39E6A8D63C45}" srcOrd="0" destOrd="0" presId="urn:microsoft.com/office/officeart/2005/8/layout/radial5"/>
    <dgm:cxn modelId="{5E911F75-F1A9-9848-9625-E28B33D10DEB}" srcId="{D2668BE3-4126-8C4F-AA44-0BDA9551980B}" destId="{FB912D0D-9BF7-944C-B149-5287D965FE04}" srcOrd="1" destOrd="0" parTransId="{69499EE4-3272-D24B-966B-A016B3296A58}" sibTransId="{6945D1C6-228F-A741-ADD9-9AE6AB7C0174}"/>
    <dgm:cxn modelId="{8C496975-FA00-3C48-A712-48C5F632792F}" type="presOf" srcId="{C0E20184-A33A-5342-AA76-8580149A12CA}" destId="{55D9BCAF-B7F9-7442-BCC2-965D5F45590B}" srcOrd="1" destOrd="0" presId="urn:microsoft.com/office/officeart/2005/8/layout/radial5"/>
    <dgm:cxn modelId="{1B6AA079-1F88-4E47-A70B-3FB69D01F712}" type="presOf" srcId="{83447C69-639E-1643-8079-36FD606D507C}" destId="{679B6ABF-9AFB-0B40-BAED-276A95149180}" srcOrd="1" destOrd="0" presId="urn:microsoft.com/office/officeart/2005/8/layout/radial5"/>
    <dgm:cxn modelId="{40FD9382-F092-5344-89C1-7727D65EB7FD}" type="presOf" srcId="{69499EE4-3272-D24B-966B-A016B3296A58}" destId="{5F9F3EAE-4074-BF41-B524-E1131C7F33C4}" srcOrd="0" destOrd="0" presId="urn:microsoft.com/office/officeart/2005/8/layout/radial5"/>
    <dgm:cxn modelId="{C2E8FD93-E1AB-FF40-9D5D-473A8AAC8F80}" type="presOf" srcId="{C0E20184-A33A-5342-AA76-8580149A12CA}" destId="{40F53711-544A-D544-9746-8E4E247D9217}" srcOrd="0" destOrd="0" presId="urn:microsoft.com/office/officeart/2005/8/layout/radial5"/>
    <dgm:cxn modelId="{D8AFA897-E1A3-1147-B346-079767D96A57}" type="presOf" srcId="{93504146-8667-D341-8F3B-4F3692E3137C}" destId="{6E19C972-7F5A-6D4D-8AE2-CB0840B76308}" srcOrd="0" destOrd="0" presId="urn:microsoft.com/office/officeart/2005/8/layout/radial5"/>
    <dgm:cxn modelId="{5F936F99-4F4C-734D-8BD7-19CE04B2FD16}" type="presOf" srcId="{ADD25A90-1127-F649-A038-A28E998F1EAD}" destId="{A9B787CA-CF1C-5D45-85B8-FB637D27FC60}" srcOrd="0" destOrd="0" presId="urn:microsoft.com/office/officeart/2005/8/layout/radial5"/>
    <dgm:cxn modelId="{7BFAB29F-9AAB-884B-BD1F-A610A11BB3C6}" type="presOf" srcId="{0FBAC99C-AF37-8F48-9A47-5DB51F897E6D}" destId="{AAC8BD4C-A26F-DF46-BA41-D42F2D378930}" srcOrd="0" destOrd="0" presId="urn:microsoft.com/office/officeart/2005/8/layout/radial5"/>
    <dgm:cxn modelId="{481FC8A6-3983-6141-BBFC-E1313E5CD456}" type="presOf" srcId="{41758352-65BD-A144-8130-4DF6099FCDB9}" destId="{C70FEBA8-8E4B-2944-BE2D-A9E21F38E412}" srcOrd="0" destOrd="0" presId="urn:microsoft.com/office/officeart/2005/8/layout/radial5"/>
    <dgm:cxn modelId="{FA4E25A8-66D8-FA4B-8454-C157A4080EAC}" type="presOf" srcId="{4C237E6D-0B5C-AC46-AFDB-824ABBF5013E}" destId="{4DD32A17-6224-E84E-96C3-2E1BACB70C38}" srcOrd="1" destOrd="0" presId="urn:microsoft.com/office/officeart/2005/8/layout/radial5"/>
    <dgm:cxn modelId="{2DFC17B6-843A-D94C-9478-BFA23FCBD39D}" type="presOf" srcId="{793EABD9-B2CE-6A40-AA69-58415E0A2F21}" destId="{83CE7041-3EAF-EC47-80C9-E538FB440CFF}" srcOrd="1" destOrd="0" presId="urn:microsoft.com/office/officeart/2005/8/layout/radial5"/>
    <dgm:cxn modelId="{2F0A5FC0-C7CA-D841-8EC8-718011445AD4}" type="presOf" srcId="{ADD25A90-1127-F649-A038-A28E998F1EAD}" destId="{2F09FE38-9784-4140-95AF-C1BDE6F56C6B}" srcOrd="1" destOrd="0" presId="urn:microsoft.com/office/officeart/2005/8/layout/radial5"/>
    <dgm:cxn modelId="{B91103C2-AA5C-1242-80DF-EA1E765A559F}" type="presOf" srcId="{3624F1DA-55ED-4B47-B74B-F9949747FBBB}" destId="{98E51C05-60B2-D141-A649-5DB3DA3309E1}" srcOrd="0" destOrd="0" presId="urn:microsoft.com/office/officeart/2005/8/layout/radial5"/>
    <dgm:cxn modelId="{4B5437C2-6A8C-D441-A99E-DE33ECAA08A6}" srcId="{D2668BE3-4126-8C4F-AA44-0BDA9551980B}" destId="{AED39905-7A83-7D4A-853A-D186DF4364FD}" srcOrd="4" destOrd="0" parTransId="{E93A0734-76FB-5640-B43F-C282CB9F442E}" sibTransId="{61DB5969-1A1A-1C4C-9FB4-1F86AF970FAC}"/>
    <dgm:cxn modelId="{CFEF98D7-0094-7D44-AD8A-2E914E0836C9}" type="presOf" srcId="{FB912D0D-9BF7-944C-B149-5287D965FE04}" destId="{58D0F85A-9113-384F-BF74-ED4EEB6AE9D3}" srcOrd="0" destOrd="0" presId="urn:microsoft.com/office/officeart/2005/8/layout/radial5"/>
    <dgm:cxn modelId="{841D55DA-13FD-4D4E-9080-47AF12733999}" type="presOf" srcId="{793EABD9-B2CE-6A40-AA69-58415E0A2F21}" destId="{2E4B6CE5-4E64-4245-9AFF-8CAC9ED07783}" srcOrd="0" destOrd="0" presId="urn:microsoft.com/office/officeart/2005/8/layout/radial5"/>
    <dgm:cxn modelId="{17B22EE4-7CD3-7F40-ADBF-DBFC4AF51F07}" type="presOf" srcId="{0FBAC99C-AF37-8F48-9A47-5DB51F897E6D}" destId="{04155A3E-4C9E-6F49-9743-2467A92505F3}" srcOrd="1" destOrd="0" presId="urn:microsoft.com/office/officeart/2005/8/layout/radial5"/>
    <dgm:cxn modelId="{2FE5B8E5-553C-7745-B15A-681CEDF243F0}" srcId="{D2668BE3-4126-8C4F-AA44-0BDA9551980B}" destId="{512B382D-385D-6B4D-926C-A79E04E8BEFD}" srcOrd="0" destOrd="0" parTransId="{ADD25A90-1127-F649-A038-A28E998F1EAD}" sibTransId="{557E1B42-9FB0-BE40-AF1B-BC623B0E76F9}"/>
    <dgm:cxn modelId="{2BF8FDEC-8D1B-E145-91BC-4435909C305A}" srcId="{D2668BE3-4126-8C4F-AA44-0BDA9551980B}" destId="{3624F1DA-55ED-4B47-B74B-F9949747FBBB}" srcOrd="3" destOrd="0" parTransId="{C0E20184-A33A-5342-AA76-8580149A12CA}" sibTransId="{56F05AB1-3E68-894A-A9FD-04D9DBC3A8A9}"/>
    <dgm:cxn modelId="{83A539F3-3EDF-E94C-9A32-BB3C3E26CD35}" type="presOf" srcId="{DCAC964C-1688-694B-8985-A35974FFD4B2}" destId="{535242FC-9566-8046-B416-CFECBE1561BE}" srcOrd="0" destOrd="0" presId="urn:microsoft.com/office/officeart/2005/8/layout/radial5"/>
    <dgm:cxn modelId="{E346B4FD-E491-2F48-90AE-079C1E21B3D1}" type="presOf" srcId="{E93A0734-76FB-5640-B43F-C282CB9F442E}" destId="{95B27905-AC07-4B43-BC3A-153E0D5EDF91}" srcOrd="0" destOrd="0" presId="urn:microsoft.com/office/officeart/2005/8/layout/radial5"/>
    <dgm:cxn modelId="{8E6202E4-9504-0B4E-A524-60DA40860DFB}" type="presParOf" srcId="{4D6082BA-E79E-584F-BCC0-8D3A5A6C8F36}" destId="{BA64E537-5F2C-D74F-AC9C-C408FFA332A9}" srcOrd="0" destOrd="0" presId="urn:microsoft.com/office/officeart/2005/8/layout/radial5"/>
    <dgm:cxn modelId="{D280793B-884B-4C42-8F80-B6E504268F6C}" type="presParOf" srcId="{4D6082BA-E79E-584F-BCC0-8D3A5A6C8F36}" destId="{A9B787CA-CF1C-5D45-85B8-FB637D27FC60}" srcOrd="1" destOrd="0" presId="urn:microsoft.com/office/officeart/2005/8/layout/radial5"/>
    <dgm:cxn modelId="{64CDB819-F8E4-E947-BDD2-0E7CAE0CCE1C}" type="presParOf" srcId="{A9B787CA-CF1C-5D45-85B8-FB637D27FC60}" destId="{2F09FE38-9784-4140-95AF-C1BDE6F56C6B}" srcOrd="0" destOrd="0" presId="urn:microsoft.com/office/officeart/2005/8/layout/radial5"/>
    <dgm:cxn modelId="{FFC81B96-C507-3B47-B99F-014FA53E27B4}" type="presParOf" srcId="{4D6082BA-E79E-584F-BCC0-8D3A5A6C8F36}" destId="{959EE890-A846-EE40-BB6D-30E3DE96D6B7}" srcOrd="2" destOrd="0" presId="urn:microsoft.com/office/officeart/2005/8/layout/radial5"/>
    <dgm:cxn modelId="{9BF69E51-BCD6-314E-90C9-0BB763E1D0C2}" type="presParOf" srcId="{4D6082BA-E79E-584F-BCC0-8D3A5A6C8F36}" destId="{5F9F3EAE-4074-BF41-B524-E1131C7F33C4}" srcOrd="3" destOrd="0" presId="urn:microsoft.com/office/officeart/2005/8/layout/radial5"/>
    <dgm:cxn modelId="{A61DE766-5667-904A-B33C-AEAE2338A60D}" type="presParOf" srcId="{5F9F3EAE-4074-BF41-B524-E1131C7F33C4}" destId="{4D8E9675-67F5-EB4B-8812-0ED9D875D227}" srcOrd="0" destOrd="0" presId="urn:microsoft.com/office/officeart/2005/8/layout/radial5"/>
    <dgm:cxn modelId="{A27605DC-FD75-C541-9ACA-1597CCC4C81A}" type="presParOf" srcId="{4D6082BA-E79E-584F-BCC0-8D3A5A6C8F36}" destId="{58D0F85A-9113-384F-BF74-ED4EEB6AE9D3}" srcOrd="4" destOrd="0" presId="urn:microsoft.com/office/officeart/2005/8/layout/radial5"/>
    <dgm:cxn modelId="{ED49E673-38CD-ED4F-9722-34102D004719}" type="presParOf" srcId="{4D6082BA-E79E-584F-BCC0-8D3A5A6C8F36}" destId="{0E735A0A-0F0B-6A40-A865-40B8E97C5614}" srcOrd="5" destOrd="0" presId="urn:microsoft.com/office/officeart/2005/8/layout/radial5"/>
    <dgm:cxn modelId="{ADE162EF-96DD-814F-90F0-AE2C6ED08B60}" type="presParOf" srcId="{0E735A0A-0F0B-6A40-A865-40B8E97C5614}" destId="{4DD32A17-6224-E84E-96C3-2E1BACB70C38}" srcOrd="0" destOrd="0" presId="urn:microsoft.com/office/officeart/2005/8/layout/radial5"/>
    <dgm:cxn modelId="{A1360279-8F8E-4D41-9AB5-E3A36F41F0F6}" type="presParOf" srcId="{4D6082BA-E79E-584F-BCC0-8D3A5A6C8F36}" destId="{2B15EC1E-0FD9-DA4B-B721-39E6A8D63C45}" srcOrd="6" destOrd="0" presId="urn:microsoft.com/office/officeart/2005/8/layout/radial5"/>
    <dgm:cxn modelId="{9854BD66-32AA-6247-86F1-CFC1834D0656}" type="presParOf" srcId="{4D6082BA-E79E-584F-BCC0-8D3A5A6C8F36}" destId="{40F53711-544A-D544-9746-8E4E247D9217}" srcOrd="7" destOrd="0" presId="urn:microsoft.com/office/officeart/2005/8/layout/radial5"/>
    <dgm:cxn modelId="{4EDF77EB-A461-A942-8FB2-03077052E005}" type="presParOf" srcId="{40F53711-544A-D544-9746-8E4E247D9217}" destId="{55D9BCAF-B7F9-7442-BCC2-965D5F45590B}" srcOrd="0" destOrd="0" presId="urn:microsoft.com/office/officeart/2005/8/layout/radial5"/>
    <dgm:cxn modelId="{1D0FDF92-0073-5C4D-93DF-7CF3F6CA307A}" type="presParOf" srcId="{4D6082BA-E79E-584F-BCC0-8D3A5A6C8F36}" destId="{98E51C05-60B2-D141-A649-5DB3DA3309E1}" srcOrd="8" destOrd="0" presId="urn:microsoft.com/office/officeart/2005/8/layout/radial5"/>
    <dgm:cxn modelId="{6E8A7D33-D052-1743-A6CA-7837D14232A7}" type="presParOf" srcId="{4D6082BA-E79E-584F-BCC0-8D3A5A6C8F36}" destId="{95B27905-AC07-4B43-BC3A-153E0D5EDF91}" srcOrd="9" destOrd="0" presId="urn:microsoft.com/office/officeart/2005/8/layout/radial5"/>
    <dgm:cxn modelId="{29322A8B-3CCC-BC49-B2EA-FF2CAF16DB44}" type="presParOf" srcId="{95B27905-AC07-4B43-BC3A-153E0D5EDF91}" destId="{52A876C9-1472-384D-A3C4-B65E73AF632A}" srcOrd="0" destOrd="0" presId="urn:microsoft.com/office/officeart/2005/8/layout/radial5"/>
    <dgm:cxn modelId="{C9254354-0218-144B-B8A1-12609A8EB70E}" type="presParOf" srcId="{4D6082BA-E79E-584F-BCC0-8D3A5A6C8F36}" destId="{F50A74E7-8EEA-344E-852B-0778CE51468F}" srcOrd="10" destOrd="0" presId="urn:microsoft.com/office/officeart/2005/8/layout/radial5"/>
    <dgm:cxn modelId="{12C914CE-951C-4F4A-8EC7-864949E0AB4F}" type="presParOf" srcId="{4D6082BA-E79E-584F-BCC0-8D3A5A6C8F36}" destId="{AAC8BD4C-A26F-DF46-BA41-D42F2D378930}" srcOrd="11" destOrd="0" presId="urn:microsoft.com/office/officeart/2005/8/layout/radial5"/>
    <dgm:cxn modelId="{1A586BCB-8ACF-3D48-AAE9-C8EF75298AFB}" type="presParOf" srcId="{AAC8BD4C-A26F-DF46-BA41-D42F2D378930}" destId="{04155A3E-4C9E-6F49-9743-2467A92505F3}" srcOrd="0" destOrd="0" presId="urn:microsoft.com/office/officeart/2005/8/layout/radial5"/>
    <dgm:cxn modelId="{86ABA57E-B285-654D-AA1F-17B9DDB32C9E}" type="presParOf" srcId="{4D6082BA-E79E-584F-BCC0-8D3A5A6C8F36}" destId="{C70FEBA8-8E4B-2944-BE2D-A9E21F38E412}" srcOrd="12" destOrd="0" presId="urn:microsoft.com/office/officeart/2005/8/layout/radial5"/>
    <dgm:cxn modelId="{34024015-DB4D-FF49-A853-38AC2C80FD8B}" type="presParOf" srcId="{4D6082BA-E79E-584F-BCC0-8D3A5A6C8F36}" destId="{C8299910-6548-3342-B1CC-C89E3AB09860}" srcOrd="13" destOrd="0" presId="urn:microsoft.com/office/officeart/2005/8/layout/radial5"/>
    <dgm:cxn modelId="{CEC32E3C-9B35-C748-B03A-C60EF540B9FF}" type="presParOf" srcId="{C8299910-6548-3342-B1CC-C89E3AB09860}" destId="{679B6ABF-9AFB-0B40-BAED-276A95149180}" srcOrd="0" destOrd="0" presId="urn:microsoft.com/office/officeart/2005/8/layout/radial5"/>
    <dgm:cxn modelId="{B630CE68-D161-DE4B-AD57-568D23BF8697}" type="presParOf" srcId="{4D6082BA-E79E-584F-BCC0-8D3A5A6C8F36}" destId="{535242FC-9566-8046-B416-CFECBE1561BE}" srcOrd="14" destOrd="0" presId="urn:microsoft.com/office/officeart/2005/8/layout/radial5"/>
    <dgm:cxn modelId="{8779EE98-A6B9-1A4A-97FD-173F09D25145}" type="presParOf" srcId="{4D6082BA-E79E-584F-BCC0-8D3A5A6C8F36}" destId="{2E4B6CE5-4E64-4245-9AFF-8CAC9ED07783}" srcOrd="15" destOrd="0" presId="urn:microsoft.com/office/officeart/2005/8/layout/radial5"/>
    <dgm:cxn modelId="{4F2978E3-962E-4742-AC11-DAF27758F6B5}" type="presParOf" srcId="{2E4B6CE5-4E64-4245-9AFF-8CAC9ED07783}" destId="{83CE7041-3EAF-EC47-80C9-E538FB440CFF}" srcOrd="0" destOrd="0" presId="urn:microsoft.com/office/officeart/2005/8/layout/radial5"/>
    <dgm:cxn modelId="{8934EB15-98C7-BB47-91DD-B119372FD108}" type="presParOf" srcId="{4D6082BA-E79E-584F-BCC0-8D3A5A6C8F36}" destId="{6E19C972-7F5A-6D4D-8AE2-CB0840B76308}" srcOrd="1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5E1908-7150-C940-BC65-53036633E519}" type="doc">
      <dgm:prSet loTypeId="urn:microsoft.com/office/officeart/2005/8/layout/radial5" loCatId="" qsTypeId="urn:microsoft.com/office/officeart/2005/8/quickstyle/simple1" qsCatId="simple" csTypeId="urn:microsoft.com/office/officeart/2005/8/colors/accent2_2" csCatId="accent2" phldr="1"/>
      <dgm:spPr/>
      <dgm:t>
        <a:bodyPr/>
        <a:lstStyle/>
        <a:p>
          <a:endParaRPr lang="en-US"/>
        </a:p>
      </dgm:t>
    </dgm:pt>
    <dgm:pt modelId="{D2668BE3-4126-8C4F-AA44-0BDA9551980B}">
      <dgm:prSet phldrT="[Text]"/>
      <dgm:spPr/>
      <dgm:t>
        <a:bodyPr/>
        <a:lstStyle/>
        <a:p>
          <a:r>
            <a:rPr lang="en-US" dirty="0"/>
            <a:t>Neuroscience</a:t>
          </a:r>
        </a:p>
      </dgm:t>
    </dgm:pt>
    <dgm:pt modelId="{91E9734A-892C-8F46-988F-95F28F190884}" type="parTrans" cxnId="{7592B32F-E16A-3E41-B09B-8B7BBFA1B83E}">
      <dgm:prSet/>
      <dgm:spPr/>
      <dgm:t>
        <a:bodyPr/>
        <a:lstStyle/>
        <a:p>
          <a:endParaRPr lang="en-US"/>
        </a:p>
      </dgm:t>
    </dgm:pt>
    <dgm:pt modelId="{3BFAC402-7E1C-2044-B525-9D9B158D557D}" type="sibTrans" cxnId="{7592B32F-E16A-3E41-B09B-8B7BBFA1B83E}">
      <dgm:prSet/>
      <dgm:spPr/>
      <dgm:t>
        <a:bodyPr/>
        <a:lstStyle/>
        <a:p>
          <a:endParaRPr lang="en-US"/>
        </a:p>
      </dgm:t>
    </dgm:pt>
    <dgm:pt modelId="{512B382D-385D-6B4D-926C-A79E04E8BEFD}">
      <dgm:prSet phldrT="[Text]"/>
      <dgm:spPr/>
      <dgm:t>
        <a:bodyPr/>
        <a:lstStyle/>
        <a:p>
          <a:r>
            <a:rPr lang="en-US" dirty="0"/>
            <a:t>Linguistics/Speech Pathology</a:t>
          </a:r>
        </a:p>
      </dgm:t>
    </dgm:pt>
    <dgm:pt modelId="{ADD25A90-1127-F649-A038-A28E998F1EAD}" type="parTrans" cxnId="{2FE5B8E5-553C-7745-B15A-681CEDF243F0}">
      <dgm:prSet/>
      <dgm:spPr/>
      <dgm:t>
        <a:bodyPr/>
        <a:lstStyle/>
        <a:p>
          <a:endParaRPr lang="en-US"/>
        </a:p>
      </dgm:t>
    </dgm:pt>
    <dgm:pt modelId="{557E1B42-9FB0-BE40-AF1B-BC623B0E76F9}" type="sibTrans" cxnId="{2FE5B8E5-553C-7745-B15A-681CEDF243F0}">
      <dgm:prSet/>
      <dgm:spPr/>
      <dgm:t>
        <a:bodyPr/>
        <a:lstStyle/>
        <a:p>
          <a:endParaRPr lang="en-US"/>
        </a:p>
      </dgm:t>
    </dgm:pt>
    <dgm:pt modelId="{FB912D0D-9BF7-944C-B149-5287D965FE04}">
      <dgm:prSet phldrT="[Text]"/>
      <dgm:spPr/>
      <dgm:t>
        <a:bodyPr/>
        <a:lstStyle/>
        <a:p>
          <a:r>
            <a:rPr lang="en-US" dirty="0"/>
            <a:t>Visual System</a:t>
          </a:r>
        </a:p>
      </dgm:t>
    </dgm:pt>
    <dgm:pt modelId="{69499EE4-3272-D24B-966B-A016B3296A58}" type="parTrans" cxnId="{5E911F75-F1A9-9848-9625-E28B33D10DEB}">
      <dgm:prSet/>
      <dgm:spPr/>
      <dgm:t>
        <a:bodyPr/>
        <a:lstStyle/>
        <a:p>
          <a:endParaRPr lang="en-US"/>
        </a:p>
      </dgm:t>
    </dgm:pt>
    <dgm:pt modelId="{6945D1C6-228F-A741-ADD9-9AE6AB7C0174}" type="sibTrans" cxnId="{5E911F75-F1A9-9848-9625-E28B33D10DEB}">
      <dgm:prSet/>
      <dgm:spPr/>
      <dgm:t>
        <a:bodyPr/>
        <a:lstStyle/>
        <a:p>
          <a:endParaRPr lang="en-US"/>
        </a:p>
      </dgm:t>
    </dgm:pt>
    <dgm:pt modelId="{592D3F1E-42AD-2B49-B6CF-A1E1356A56AB}">
      <dgm:prSet phldrT="[Text]"/>
      <dgm:spPr/>
      <dgm:t>
        <a:bodyPr/>
        <a:lstStyle/>
        <a:p>
          <a:r>
            <a:rPr lang="en-US" dirty="0"/>
            <a:t>Motor Control, Neural Circuits</a:t>
          </a:r>
        </a:p>
      </dgm:t>
    </dgm:pt>
    <dgm:pt modelId="{4C237E6D-0B5C-AC46-AFDB-824ABBF5013E}" type="parTrans" cxnId="{E3A72F59-9AB5-E141-9607-2199B46F1642}">
      <dgm:prSet/>
      <dgm:spPr/>
      <dgm:t>
        <a:bodyPr/>
        <a:lstStyle/>
        <a:p>
          <a:endParaRPr lang="en-US"/>
        </a:p>
      </dgm:t>
    </dgm:pt>
    <dgm:pt modelId="{E654F44C-9505-DC4F-BA3F-97477AF44928}" type="sibTrans" cxnId="{E3A72F59-9AB5-E141-9607-2199B46F1642}">
      <dgm:prSet/>
      <dgm:spPr/>
      <dgm:t>
        <a:bodyPr/>
        <a:lstStyle/>
        <a:p>
          <a:endParaRPr lang="en-US"/>
        </a:p>
      </dgm:t>
    </dgm:pt>
    <dgm:pt modelId="{41758352-65BD-A144-8130-4DF6099FCDB9}">
      <dgm:prSet phldrT="[Text]"/>
      <dgm:spPr/>
      <dgm:t>
        <a:bodyPr/>
        <a:lstStyle/>
        <a:p>
          <a:r>
            <a:rPr lang="en-US" dirty="0"/>
            <a:t>Auditory System</a:t>
          </a:r>
        </a:p>
      </dgm:t>
    </dgm:pt>
    <dgm:pt modelId="{0FBAC99C-AF37-8F48-9A47-5DB51F897E6D}" type="parTrans" cxnId="{7FF9FA22-3BBE-904A-B451-6ECAFD832C49}">
      <dgm:prSet/>
      <dgm:spPr/>
      <dgm:t>
        <a:bodyPr/>
        <a:lstStyle/>
        <a:p>
          <a:endParaRPr lang="en-US"/>
        </a:p>
      </dgm:t>
    </dgm:pt>
    <dgm:pt modelId="{97948BC4-0111-FC4A-95A8-AED0074F632B}" type="sibTrans" cxnId="{7FF9FA22-3BBE-904A-B451-6ECAFD832C49}">
      <dgm:prSet/>
      <dgm:spPr/>
      <dgm:t>
        <a:bodyPr/>
        <a:lstStyle/>
        <a:p>
          <a:endParaRPr lang="en-US"/>
        </a:p>
      </dgm:t>
    </dgm:pt>
    <dgm:pt modelId="{3624F1DA-55ED-4B47-B74B-F9949747FBBB}">
      <dgm:prSet/>
      <dgm:spPr/>
      <dgm:t>
        <a:bodyPr/>
        <a:lstStyle/>
        <a:p>
          <a:r>
            <a:rPr lang="en-US" dirty="0"/>
            <a:t>Emotion, Emotional Disorders</a:t>
          </a:r>
        </a:p>
      </dgm:t>
    </dgm:pt>
    <dgm:pt modelId="{C0E20184-A33A-5342-AA76-8580149A12CA}" type="parTrans" cxnId="{2BF8FDEC-8D1B-E145-91BC-4435909C305A}">
      <dgm:prSet/>
      <dgm:spPr/>
      <dgm:t>
        <a:bodyPr/>
        <a:lstStyle/>
        <a:p>
          <a:endParaRPr lang="en-US"/>
        </a:p>
      </dgm:t>
    </dgm:pt>
    <dgm:pt modelId="{56F05AB1-3E68-894A-A9FD-04D9DBC3A8A9}" type="sibTrans" cxnId="{2BF8FDEC-8D1B-E145-91BC-4435909C305A}">
      <dgm:prSet/>
      <dgm:spPr/>
      <dgm:t>
        <a:bodyPr/>
        <a:lstStyle/>
        <a:p>
          <a:endParaRPr lang="en-US"/>
        </a:p>
      </dgm:t>
    </dgm:pt>
    <dgm:pt modelId="{AED39905-7A83-7D4A-853A-D186DF4364FD}">
      <dgm:prSet/>
      <dgm:spPr/>
      <dgm:t>
        <a:bodyPr/>
        <a:lstStyle/>
        <a:p>
          <a:r>
            <a:rPr lang="en-US" dirty="0"/>
            <a:t>Depression, Anxiety, PTSD</a:t>
          </a:r>
        </a:p>
      </dgm:t>
    </dgm:pt>
    <dgm:pt modelId="{E93A0734-76FB-5640-B43F-C282CB9F442E}" type="parTrans" cxnId="{4B5437C2-6A8C-D441-A99E-DE33ECAA08A6}">
      <dgm:prSet/>
      <dgm:spPr/>
      <dgm:t>
        <a:bodyPr/>
        <a:lstStyle/>
        <a:p>
          <a:endParaRPr lang="en-US"/>
        </a:p>
      </dgm:t>
    </dgm:pt>
    <dgm:pt modelId="{61DB5969-1A1A-1C4C-9FB4-1F86AF970FAC}" type="sibTrans" cxnId="{4B5437C2-6A8C-D441-A99E-DE33ECAA08A6}">
      <dgm:prSet/>
      <dgm:spPr/>
      <dgm:t>
        <a:bodyPr/>
        <a:lstStyle/>
        <a:p>
          <a:endParaRPr lang="en-US"/>
        </a:p>
      </dgm:t>
    </dgm:pt>
    <dgm:pt modelId="{6E3DDC29-FAF3-804C-ADEE-509F452BA49D}">
      <dgm:prSet/>
      <dgm:spPr/>
      <dgm:t>
        <a:bodyPr/>
        <a:lstStyle/>
        <a:p>
          <a:r>
            <a:rPr lang="en-US" dirty="0"/>
            <a:t>Olfactory System</a:t>
          </a:r>
        </a:p>
      </dgm:t>
    </dgm:pt>
    <dgm:pt modelId="{2362B2A4-F504-B441-BF29-819591D8946E}" type="parTrans" cxnId="{27DABE55-60F5-A94E-B821-CF1847F94C6F}">
      <dgm:prSet/>
      <dgm:spPr/>
      <dgm:t>
        <a:bodyPr/>
        <a:lstStyle/>
        <a:p>
          <a:endParaRPr lang="en-US"/>
        </a:p>
      </dgm:t>
    </dgm:pt>
    <dgm:pt modelId="{744FF954-AB33-B345-93C0-375072418B8E}" type="sibTrans" cxnId="{27DABE55-60F5-A94E-B821-CF1847F94C6F}">
      <dgm:prSet/>
      <dgm:spPr/>
      <dgm:t>
        <a:bodyPr/>
        <a:lstStyle/>
        <a:p>
          <a:endParaRPr lang="en-US"/>
        </a:p>
      </dgm:t>
    </dgm:pt>
    <dgm:pt modelId="{39744CF2-73E5-C047-9D21-DF620A3389E1}">
      <dgm:prSet/>
      <dgm:spPr/>
      <dgm:t>
        <a:bodyPr/>
        <a:lstStyle/>
        <a:p>
          <a:r>
            <a:rPr lang="en-US" dirty="0"/>
            <a:t>Sleep, Memory</a:t>
          </a:r>
        </a:p>
      </dgm:t>
    </dgm:pt>
    <dgm:pt modelId="{F0DC49E1-319E-A54B-A47A-A3EBD3FC0716}" type="parTrans" cxnId="{D2997C96-65F8-034D-88FF-E2A155CD9EFB}">
      <dgm:prSet/>
      <dgm:spPr/>
      <dgm:t>
        <a:bodyPr/>
        <a:lstStyle/>
        <a:p>
          <a:endParaRPr lang="en-US"/>
        </a:p>
      </dgm:t>
    </dgm:pt>
    <dgm:pt modelId="{AEC9B7F5-3056-4D40-9CBA-662E601F8D1F}" type="sibTrans" cxnId="{D2997C96-65F8-034D-88FF-E2A155CD9EFB}">
      <dgm:prSet/>
      <dgm:spPr/>
      <dgm:t>
        <a:bodyPr/>
        <a:lstStyle/>
        <a:p>
          <a:endParaRPr lang="en-US"/>
        </a:p>
      </dgm:t>
    </dgm:pt>
    <dgm:pt modelId="{4D6082BA-E79E-584F-BCC0-8D3A5A6C8F36}" type="pres">
      <dgm:prSet presAssocID="{715E1908-7150-C940-BC65-53036633E519}" presName="Name0" presStyleCnt="0">
        <dgm:presLayoutVars>
          <dgm:chMax val="1"/>
          <dgm:dir/>
          <dgm:animLvl val="ctr"/>
          <dgm:resizeHandles val="exact"/>
        </dgm:presLayoutVars>
      </dgm:prSet>
      <dgm:spPr/>
    </dgm:pt>
    <dgm:pt modelId="{BA64E537-5F2C-D74F-AC9C-C408FFA332A9}" type="pres">
      <dgm:prSet presAssocID="{D2668BE3-4126-8C4F-AA44-0BDA9551980B}" presName="centerShape" presStyleLbl="node0" presStyleIdx="0" presStyleCnt="1" custScaleX="137342" custScaleY="137342"/>
      <dgm:spPr/>
    </dgm:pt>
    <dgm:pt modelId="{A9B787CA-CF1C-5D45-85B8-FB637D27FC60}" type="pres">
      <dgm:prSet presAssocID="{ADD25A90-1127-F649-A038-A28E998F1EAD}" presName="parTrans" presStyleLbl="sibTrans2D1" presStyleIdx="0" presStyleCnt="8"/>
      <dgm:spPr/>
    </dgm:pt>
    <dgm:pt modelId="{2F09FE38-9784-4140-95AF-C1BDE6F56C6B}" type="pres">
      <dgm:prSet presAssocID="{ADD25A90-1127-F649-A038-A28E998F1EAD}" presName="connectorText" presStyleLbl="sibTrans2D1" presStyleIdx="0" presStyleCnt="8"/>
      <dgm:spPr/>
    </dgm:pt>
    <dgm:pt modelId="{959EE890-A846-EE40-BB6D-30E3DE96D6B7}" type="pres">
      <dgm:prSet presAssocID="{512B382D-385D-6B4D-926C-A79E04E8BEFD}" presName="node" presStyleLbl="node1" presStyleIdx="0" presStyleCnt="8">
        <dgm:presLayoutVars>
          <dgm:bulletEnabled val="1"/>
        </dgm:presLayoutVars>
      </dgm:prSet>
      <dgm:spPr/>
    </dgm:pt>
    <dgm:pt modelId="{5F9F3EAE-4074-BF41-B524-E1131C7F33C4}" type="pres">
      <dgm:prSet presAssocID="{69499EE4-3272-D24B-966B-A016B3296A58}" presName="parTrans" presStyleLbl="sibTrans2D1" presStyleIdx="1" presStyleCnt="8"/>
      <dgm:spPr/>
    </dgm:pt>
    <dgm:pt modelId="{4D8E9675-67F5-EB4B-8812-0ED9D875D227}" type="pres">
      <dgm:prSet presAssocID="{69499EE4-3272-D24B-966B-A016B3296A58}" presName="connectorText" presStyleLbl="sibTrans2D1" presStyleIdx="1" presStyleCnt="8"/>
      <dgm:spPr/>
    </dgm:pt>
    <dgm:pt modelId="{58D0F85A-9113-384F-BF74-ED4EEB6AE9D3}" type="pres">
      <dgm:prSet presAssocID="{FB912D0D-9BF7-944C-B149-5287D965FE04}" presName="node" presStyleLbl="node1" presStyleIdx="1" presStyleCnt="8">
        <dgm:presLayoutVars>
          <dgm:bulletEnabled val="1"/>
        </dgm:presLayoutVars>
      </dgm:prSet>
      <dgm:spPr/>
    </dgm:pt>
    <dgm:pt modelId="{0E735A0A-0F0B-6A40-A865-40B8E97C5614}" type="pres">
      <dgm:prSet presAssocID="{4C237E6D-0B5C-AC46-AFDB-824ABBF5013E}" presName="parTrans" presStyleLbl="sibTrans2D1" presStyleIdx="2" presStyleCnt="8"/>
      <dgm:spPr/>
    </dgm:pt>
    <dgm:pt modelId="{4DD32A17-6224-E84E-96C3-2E1BACB70C38}" type="pres">
      <dgm:prSet presAssocID="{4C237E6D-0B5C-AC46-AFDB-824ABBF5013E}" presName="connectorText" presStyleLbl="sibTrans2D1" presStyleIdx="2" presStyleCnt="8"/>
      <dgm:spPr/>
    </dgm:pt>
    <dgm:pt modelId="{2B15EC1E-0FD9-DA4B-B721-39E6A8D63C45}" type="pres">
      <dgm:prSet presAssocID="{592D3F1E-42AD-2B49-B6CF-A1E1356A56AB}" presName="node" presStyleLbl="node1" presStyleIdx="2" presStyleCnt="8">
        <dgm:presLayoutVars>
          <dgm:bulletEnabled val="1"/>
        </dgm:presLayoutVars>
      </dgm:prSet>
      <dgm:spPr/>
    </dgm:pt>
    <dgm:pt modelId="{9533FF3C-CC7C-1B46-A840-A4ABB203CD80}" type="pres">
      <dgm:prSet presAssocID="{2362B2A4-F504-B441-BF29-819591D8946E}" presName="parTrans" presStyleLbl="sibTrans2D1" presStyleIdx="3" presStyleCnt="8"/>
      <dgm:spPr/>
    </dgm:pt>
    <dgm:pt modelId="{6EB5F71C-68A4-F74F-963E-549B9BFCED7C}" type="pres">
      <dgm:prSet presAssocID="{2362B2A4-F504-B441-BF29-819591D8946E}" presName="connectorText" presStyleLbl="sibTrans2D1" presStyleIdx="3" presStyleCnt="8"/>
      <dgm:spPr/>
    </dgm:pt>
    <dgm:pt modelId="{C8893A34-4DD2-9140-922B-7976FABCE238}" type="pres">
      <dgm:prSet presAssocID="{6E3DDC29-FAF3-804C-ADEE-509F452BA49D}" presName="node" presStyleLbl="node1" presStyleIdx="3" presStyleCnt="8">
        <dgm:presLayoutVars>
          <dgm:bulletEnabled val="1"/>
        </dgm:presLayoutVars>
      </dgm:prSet>
      <dgm:spPr/>
    </dgm:pt>
    <dgm:pt modelId="{56A95F5E-56F6-694D-ADE8-949C1BF7EF05}" type="pres">
      <dgm:prSet presAssocID="{F0DC49E1-319E-A54B-A47A-A3EBD3FC0716}" presName="parTrans" presStyleLbl="sibTrans2D1" presStyleIdx="4" presStyleCnt="8"/>
      <dgm:spPr/>
    </dgm:pt>
    <dgm:pt modelId="{B0BB00F7-AB58-F548-BEA2-EF30BF0ED2BD}" type="pres">
      <dgm:prSet presAssocID="{F0DC49E1-319E-A54B-A47A-A3EBD3FC0716}" presName="connectorText" presStyleLbl="sibTrans2D1" presStyleIdx="4" presStyleCnt="8"/>
      <dgm:spPr/>
    </dgm:pt>
    <dgm:pt modelId="{2FFC7F01-2F8D-8343-B53E-C3D38FFFD8EA}" type="pres">
      <dgm:prSet presAssocID="{39744CF2-73E5-C047-9D21-DF620A3389E1}" presName="node" presStyleLbl="node1" presStyleIdx="4" presStyleCnt="8">
        <dgm:presLayoutVars>
          <dgm:bulletEnabled val="1"/>
        </dgm:presLayoutVars>
      </dgm:prSet>
      <dgm:spPr/>
    </dgm:pt>
    <dgm:pt modelId="{40F53711-544A-D544-9746-8E4E247D9217}" type="pres">
      <dgm:prSet presAssocID="{C0E20184-A33A-5342-AA76-8580149A12CA}" presName="parTrans" presStyleLbl="sibTrans2D1" presStyleIdx="5" presStyleCnt="8"/>
      <dgm:spPr/>
    </dgm:pt>
    <dgm:pt modelId="{55D9BCAF-B7F9-7442-BCC2-965D5F45590B}" type="pres">
      <dgm:prSet presAssocID="{C0E20184-A33A-5342-AA76-8580149A12CA}" presName="connectorText" presStyleLbl="sibTrans2D1" presStyleIdx="5" presStyleCnt="8"/>
      <dgm:spPr/>
    </dgm:pt>
    <dgm:pt modelId="{98E51C05-60B2-D141-A649-5DB3DA3309E1}" type="pres">
      <dgm:prSet presAssocID="{3624F1DA-55ED-4B47-B74B-F9949747FBBB}" presName="node" presStyleLbl="node1" presStyleIdx="5" presStyleCnt="8">
        <dgm:presLayoutVars>
          <dgm:bulletEnabled val="1"/>
        </dgm:presLayoutVars>
      </dgm:prSet>
      <dgm:spPr/>
    </dgm:pt>
    <dgm:pt modelId="{95B27905-AC07-4B43-BC3A-153E0D5EDF91}" type="pres">
      <dgm:prSet presAssocID="{E93A0734-76FB-5640-B43F-C282CB9F442E}" presName="parTrans" presStyleLbl="sibTrans2D1" presStyleIdx="6" presStyleCnt="8"/>
      <dgm:spPr/>
    </dgm:pt>
    <dgm:pt modelId="{52A876C9-1472-384D-A3C4-B65E73AF632A}" type="pres">
      <dgm:prSet presAssocID="{E93A0734-76FB-5640-B43F-C282CB9F442E}" presName="connectorText" presStyleLbl="sibTrans2D1" presStyleIdx="6" presStyleCnt="8"/>
      <dgm:spPr/>
    </dgm:pt>
    <dgm:pt modelId="{F50A74E7-8EEA-344E-852B-0778CE51468F}" type="pres">
      <dgm:prSet presAssocID="{AED39905-7A83-7D4A-853A-D186DF4364FD}" presName="node" presStyleLbl="node1" presStyleIdx="6" presStyleCnt="8">
        <dgm:presLayoutVars>
          <dgm:bulletEnabled val="1"/>
        </dgm:presLayoutVars>
      </dgm:prSet>
      <dgm:spPr/>
    </dgm:pt>
    <dgm:pt modelId="{AAC8BD4C-A26F-DF46-BA41-D42F2D378930}" type="pres">
      <dgm:prSet presAssocID="{0FBAC99C-AF37-8F48-9A47-5DB51F897E6D}" presName="parTrans" presStyleLbl="sibTrans2D1" presStyleIdx="7" presStyleCnt="8"/>
      <dgm:spPr/>
    </dgm:pt>
    <dgm:pt modelId="{04155A3E-4C9E-6F49-9743-2467A92505F3}" type="pres">
      <dgm:prSet presAssocID="{0FBAC99C-AF37-8F48-9A47-5DB51F897E6D}" presName="connectorText" presStyleLbl="sibTrans2D1" presStyleIdx="7" presStyleCnt="8"/>
      <dgm:spPr/>
    </dgm:pt>
    <dgm:pt modelId="{C70FEBA8-8E4B-2944-BE2D-A9E21F38E412}" type="pres">
      <dgm:prSet presAssocID="{41758352-65BD-A144-8130-4DF6099FCDB9}" presName="node" presStyleLbl="node1" presStyleIdx="7" presStyleCnt="8">
        <dgm:presLayoutVars>
          <dgm:bulletEnabled val="1"/>
        </dgm:presLayoutVars>
      </dgm:prSet>
      <dgm:spPr/>
    </dgm:pt>
  </dgm:ptLst>
  <dgm:cxnLst>
    <dgm:cxn modelId="{91E46509-E103-444B-A814-EB7FDDBBF359}" type="presOf" srcId="{69499EE4-3272-D24B-966B-A016B3296A58}" destId="{4D8E9675-67F5-EB4B-8812-0ED9D875D227}" srcOrd="1" destOrd="0" presId="urn:microsoft.com/office/officeart/2005/8/layout/radial5"/>
    <dgm:cxn modelId="{FE8EBD0C-D3F7-D34C-B147-01696AED37F3}" type="presOf" srcId="{512B382D-385D-6B4D-926C-A79E04E8BEFD}" destId="{959EE890-A846-EE40-BB6D-30E3DE96D6B7}" srcOrd="0" destOrd="0" presId="urn:microsoft.com/office/officeart/2005/8/layout/radial5"/>
    <dgm:cxn modelId="{3D450D12-4F1D-C248-9363-90EC2D9EB5C6}" type="presOf" srcId="{715E1908-7150-C940-BC65-53036633E519}" destId="{4D6082BA-E79E-584F-BCC0-8D3A5A6C8F36}" srcOrd="0" destOrd="0" presId="urn:microsoft.com/office/officeart/2005/8/layout/radial5"/>
    <dgm:cxn modelId="{DB61EE12-8CAD-B944-B594-AFE7FF76486F}" type="presOf" srcId="{4C237E6D-0B5C-AC46-AFDB-824ABBF5013E}" destId="{0E735A0A-0F0B-6A40-A865-40B8E97C5614}" srcOrd="0" destOrd="0" presId="urn:microsoft.com/office/officeart/2005/8/layout/radial5"/>
    <dgm:cxn modelId="{7FF9FA22-3BBE-904A-B451-6ECAFD832C49}" srcId="{D2668BE3-4126-8C4F-AA44-0BDA9551980B}" destId="{41758352-65BD-A144-8130-4DF6099FCDB9}" srcOrd="7" destOrd="0" parTransId="{0FBAC99C-AF37-8F48-9A47-5DB51F897E6D}" sibTransId="{97948BC4-0111-FC4A-95A8-AED0074F632B}"/>
    <dgm:cxn modelId="{FAB36323-7D25-254A-831C-F9614EB24D8E}" type="presOf" srcId="{D2668BE3-4126-8C4F-AA44-0BDA9551980B}" destId="{BA64E537-5F2C-D74F-AC9C-C408FFA332A9}" srcOrd="0" destOrd="0" presId="urn:microsoft.com/office/officeart/2005/8/layout/radial5"/>
    <dgm:cxn modelId="{2219B52D-76FF-714B-89D6-3E3AEA5641EC}" type="presOf" srcId="{F0DC49E1-319E-A54B-A47A-A3EBD3FC0716}" destId="{56A95F5E-56F6-694D-ADE8-949C1BF7EF05}" srcOrd="0" destOrd="0" presId="urn:microsoft.com/office/officeart/2005/8/layout/radial5"/>
    <dgm:cxn modelId="{2D65202E-DBBD-DE42-98A7-21E3C5F08327}" type="presOf" srcId="{2362B2A4-F504-B441-BF29-819591D8946E}" destId="{6EB5F71C-68A4-F74F-963E-549B9BFCED7C}" srcOrd="1" destOrd="0" presId="urn:microsoft.com/office/officeart/2005/8/layout/radial5"/>
    <dgm:cxn modelId="{7592B32F-E16A-3E41-B09B-8B7BBFA1B83E}" srcId="{715E1908-7150-C940-BC65-53036633E519}" destId="{D2668BE3-4126-8C4F-AA44-0BDA9551980B}" srcOrd="0" destOrd="0" parTransId="{91E9734A-892C-8F46-988F-95F28F190884}" sibTransId="{3BFAC402-7E1C-2044-B525-9D9B158D557D}"/>
    <dgm:cxn modelId="{9C82B930-85D8-C742-8A29-FE922BEAADEE}" type="presOf" srcId="{AED39905-7A83-7D4A-853A-D186DF4364FD}" destId="{F50A74E7-8EEA-344E-852B-0778CE51468F}" srcOrd="0" destOrd="0" presId="urn:microsoft.com/office/officeart/2005/8/layout/radial5"/>
    <dgm:cxn modelId="{ED8EE541-23EF-EF4C-AA20-3ECDD49C692F}" type="presOf" srcId="{E93A0734-76FB-5640-B43F-C282CB9F442E}" destId="{52A876C9-1472-384D-A3C4-B65E73AF632A}" srcOrd="1" destOrd="0" presId="urn:microsoft.com/office/officeart/2005/8/layout/radial5"/>
    <dgm:cxn modelId="{27DABE55-60F5-A94E-B821-CF1847F94C6F}" srcId="{D2668BE3-4126-8C4F-AA44-0BDA9551980B}" destId="{6E3DDC29-FAF3-804C-ADEE-509F452BA49D}" srcOrd="3" destOrd="0" parTransId="{2362B2A4-F504-B441-BF29-819591D8946E}" sibTransId="{744FF954-AB33-B345-93C0-375072418B8E}"/>
    <dgm:cxn modelId="{E3A72F59-9AB5-E141-9607-2199B46F1642}" srcId="{D2668BE3-4126-8C4F-AA44-0BDA9551980B}" destId="{592D3F1E-42AD-2B49-B6CF-A1E1356A56AB}" srcOrd="2" destOrd="0" parTransId="{4C237E6D-0B5C-AC46-AFDB-824ABBF5013E}" sibTransId="{E654F44C-9505-DC4F-BA3F-97477AF44928}"/>
    <dgm:cxn modelId="{B4F38A69-E36A-5242-BB49-09CBD6D785C9}" type="presOf" srcId="{F0DC49E1-319E-A54B-A47A-A3EBD3FC0716}" destId="{B0BB00F7-AB58-F548-BEA2-EF30BF0ED2BD}" srcOrd="1" destOrd="0" presId="urn:microsoft.com/office/officeart/2005/8/layout/radial5"/>
    <dgm:cxn modelId="{4224D46A-4ABB-F546-9A69-9DC1B7C7A0E7}" type="presOf" srcId="{6E3DDC29-FAF3-804C-ADEE-509F452BA49D}" destId="{C8893A34-4DD2-9140-922B-7976FABCE238}" srcOrd="0" destOrd="0" presId="urn:microsoft.com/office/officeart/2005/8/layout/radial5"/>
    <dgm:cxn modelId="{90057C72-742D-F642-A617-E1598D8F4448}" type="presOf" srcId="{592D3F1E-42AD-2B49-B6CF-A1E1356A56AB}" destId="{2B15EC1E-0FD9-DA4B-B721-39E6A8D63C45}" srcOrd="0" destOrd="0" presId="urn:microsoft.com/office/officeart/2005/8/layout/radial5"/>
    <dgm:cxn modelId="{5E911F75-F1A9-9848-9625-E28B33D10DEB}" srcId="{D2668BE3-4126-8C4F-AA44-0BDA9551980B}" destId="{FB912D0D-9BF7-944C-B149-5287D965FE04}" srcOrd="1" destOrd="0" parTransId="{69499EE4-3272-D24B-966B-A016B3296A58}" sibTransId="{6945D1C6-228F-A741-ADD9-9AE6AB7C0174}"/>
    <dgm:cxn modelId="{8C496975-FA00-3C48-A712-48C5F632792F}" type="presOf" srcId="{C0E20184-A33A-5342-AA76-8580149A12CA}" destId="{55D9BCAF-B7F9-7442-BCC2-965D5F45590B}" srcOrd="1" destOrd="0" presId="urn:microsoft.com/office/officeart/2005/8/layout/radial5"/>
    <dgm:cxn modelId="{40FD9382-F092-5344-89C1-7727D65EB7FD}" type="presOf" srcId="{69499EE4-3272-D24B-966B-A016B3296A58}" destId="{5F9F3EAE-4074-BF41-B524-E1131C7F33C4}" srcOrd="0" destOrd="0" presId="urn:microsoft.com/office/officeart/2005/8/layout/radial5"/>
    <dgm:cxn modelId="{C2E8FD93-E1AB-FF40-9D5D-473A8AAC8F80}" type="presOf" srcId="{C0E20184-A33A-5342-AA76-8580149A12CA}" destId="{40F53711-544A-D544-9746-8E4E247D9217}" srcOrd="0" destOrd="0" presId="urn:microsoft.com/office/officeart/2005/8/layout/radial5"/>
    <dgm:cxn modelId="{D2997C96-65F8-034D-88FF-E2A155CD9EFB}" srcId="{D2668BE3-4126-8C4F-AA44-0BDA9551980B}" destId="{39744CF2-73E5-C047-9D21-DF620A3389E1}" srcOrd="4" destOrd="0" parTransId="{F0DC49E1-319E-A54B-A47A-A3EBD3FC0716}" sibTransId="{AEC9B7F5-3056-4D40-9CBA-662E601F8D1F}"/>
    <dgm:cxn modelId="{5F936F99-4F4C-734D-8BD7-19CE04B2FD16}" type="presOf" srcId="{ADD25A90-1127-F649-A038-A28E998F1EAD}" destId="{A9B787CA-CF1C-5D45-85B8-FB637D27FC60}" srcOrd="0" destOrd="0" presId="urn:microsoft.com/office/officeart/2005/8/layout/radial5"/>
    <dgm:cxn modelId="{7BFAB29F-9AAB-884B-BD1F-A610A11BB3C6}" type="presOf" srcId="{0FBAC99C-AF37-8F48-9A47-5DB51F897E6D}" destId="{AAC8BD4C-A26F-DF46-BA41-D42F2D378930}" srcOrd="0" destOrd="0" presId="urn:microsoft.com/office/officeart/2005/8/layout/radial5"/>
    <dgm:cxn modelId="{481FC8A6-3983-6141-BBFC-E1313E5CD456}" type="presOf" srcId="{41758352-65BD-A144-8130-4DF6099FCDB9}" destId="{C70FEBA8-8E4B-2944-BE2D-A9E21F38E412}" srcOrd="0" destOrd="0" presId="urn:microsoft.com/office/officeart/2005/8/layout/radial5"/>
    <dgm:cxn modelId="{FA4E25A8-66D8-FA4B-8454-C157A4080EAC}" type="presOf" srcId="{4C237E6D-0B5C-AC46-AFDB-824ABBF5013E}" destId="{4DD32A17-6224-E84E-96C3-2E1BACB70C38}" srcOrd="1" destOrd="0" presId="urn:microsoft.com/office/officeart/2005/8/layout/radial5"/>
    <dgm:cxn modelId="{2F0A5FC0-C7CA-D841-8EC8-718011445AD4}" type="presOf" srcId="{ADD25A90-1127-F649-A038-A28E998F1EAD}" destId="{2F09FE38-9784-4140-95AF-C1BDE6F56C6B}" srcOrd="1" destOrd="0" presId="urn:microsoft.com/office/officeart/2005/8/layout/radial5"/>
    <dgm:cxn modelId="{B91103C2-AA5C-1242-80DF-EA1E765A559F}" type="presOf" srcId="{3624F1DA-55ED-4B47-B74B-F9949747FBBB}" destId="{98E51C05-60B2-D141-A649-5DB3DA3309E1}" srcOrd="0" destOrd="0" presId="urn:microsoft.com/office/officeart/2005/8/layout/radial5"/>
    <dgm:cxn modelId="{4B5437C2-6A8C-D441-A99E-DE33ECAA08A6}" srcId="{D2668BE3-4126-8C4F-AA44-0BDA9551980B}" destId="{AED39905-7A83-7D4A-853A-D186DF4364FD}" srcOrd="6" destOrd="0" parTransId="{E93A0734-76FB-5640-B43F-C282CB9F442E}" sibTransId="{61DB5969-1A1A-1C4C-9FB4-1F86AF970FAC}"/>
    <dgm:cxn modelId="{CFEF98D7-0094-7D44-AD8A-2E914E0836C9}" type="presOf" srcId="{FB912D0D-9BF7-944C-B149-5287D965FE04}" destId="{58D0F85A-9113-384F-BF74-ED4EEB6AE9D3}" srcOrd="0" destOrd="0" presId="urn:microsoft.com/office/officeart/2005/8/layout/radial5"/>
    <dgm:cxn modelId="{D84CE9DD-9AD3-514C-A96C-F81700224A3C}" type="presOf" srcId="{2362B2A4-F504-B441-BF29-819591D8946E}" destId="{9533FF3C-CC7C-1B46-A840-A4ABB203CD80}" srcOrd="0" destOrd="0" presId="urn:microsoft.com/office/officeart/2005/8/layout/radial5"/>
    <dgm:cxn modelId="{17B22EE4-7CD3-7F40-ADBF-DBFC4AF51F07}" type="presOf" srcId="{0FBAC99C-AF37-8F48-9A47-5DB51F897E6D}" destId="{04155A3E-4C9E-6F49-9743-2467A92505F3}" srcOrd="1" destOrd="0" presId="urn:microsoft.com/office/officeart/2005/8/layout/radial5"/>
    <dgm:cxn modelId="{2FE5B8E5-553C-7745-B15A-681CEDF243F0}" srcId="{D2668BE3-4126-8C4F-AA44-0BDA9551980B}" destId="{512B382D-385D-6B4D-926C-A79E04E8BEFD}" srcOrd="0" destOrd="0" parTransId="{ADD25A90-1127-F649-A038-A28E998F1EAD}" sibTransId="{557E1B42-9FB0-BE40-AF1B-BC623B0E76F9}"/>
    <dgm:cxn modelId="{2BF8FDEC-8D1B-E145-91BC-4435909C305A}" srcId="{D2668BE3-4126-8C4F-AA44-0BDA9551980B}" destId="{3624F1DA-55ED-4B47-B74B-F9949747FBBB}" srcOrd="5" destOrd="0" parTransId="{C0E20184-A33A-5342-AA76-8580149A12CA}" sibTransId="{56F05AB1-3E68-894A-A9FD-04D9DBC3A8A9}"/>
    <dgm:cxn modelId="{8CE5EEF2-2066-8A47-B37A-99B65794AB2B}" type="presOf" srcId="{39744CF2-73E5-C047-9D21-DF620A3389E1}" destId="{2FFC7F01-2F8D-8343-B53E-C3D38FFFD8EA}" srcOrd="0" destOrd="0" presId="urn:microsoft.com/office/officeart/2005/8/layout/radial5"/>
    <dgm:cxn modelId="{E346B4FD-E491-2F48-90AE-079C1E21B3D1}" type="presOf" srcId="{E93A0734-76FB-5640-B43F-C282CB9F442E}" destId="{95B27905-AC07-4B43-BC3A-153E0D5EDF91}" srcOrd="0" destOrd="0" presId="urn:microsoft.com/office/officeart/2005/8/layout/radial5"/>
    <dgm:cxn modelId="{8E6202E4-9504-0B4E-A524-60DA40860DFB}" type="presParOf" srcId="{4D6082BA-E79E-584F-BCC0-8D3A5A6C8F36}" destId="{BA64E537-5F2C-D74F-AC9C-C408FFA332A9}" srcOrd="0" destOrd="0" presId="urn:microsoft.com/office/officeart/2005/8/layout/radial5"/>
    <dgm:cxn modelId="{D280793B-884B-4C42-8F80-B6E504268F6C}" type="presParOf" srcId="{4D6082BA-E79E-584F-BCC0-8D3A5A6C8F36}" destId="{A9B787CA-CF1C-5D45-85B8-FB637D27FC60}" srcOrd="1" destOrd="0" presId="urn:microsoft.com/office/officeart/2005/8/layout/radial5"/>
    <dgm:cxn modelId="{64CDB819-F8E4-E947-BDD2-0E7CAE0CCE1C}" type="presParOf" srcId="{A9B787CA-CF1C-5D45-85B8-FB637D27FC60}" destId="{2F09FE38-9784-4140-95AF-C1BDE6F56C6B}" srcOrd="0" destOrd="0" presId="urn:microsoft.com/office/officeart/2005/8/layout/radial5"/>
    <dgm:cxn modelId="{FFC81B96-C507-3B47-B99F-014FA53E27B4}" type="presParOf" srcId="{4D6082BA-E79E-584F-BCC0-8D3A5A6C8F36}" destId="{959EE890-A846-EE40-BB6D-30E3DE96D6B7}" srcOrd="2" destOrd="0" presId="urn:microsoft.com/office/officeart/2005/8/layout/radial5"/>
    <dgm:cxn modelId="{9BF69E51-BCD6-314E-90C9-0BB763E1D0C2}" type="presParOf" srcId="{4D6082BA-E79E-584F-BCC0-8D3A5A6C8F36}" destId="{5F9F3EAE-4074-BF41-B524-E1131C7F33C4}" srcOrd="3" destOrd="0" presId="urn:microsoft.com/office/officeart/2005/8/layout/radial5"/>
    <dgm:cxn modelId="{A61DE766-5667-904A-B33C-AEAE2338A60D}" type="presParOf" srcId="{5F9F3EAE-4074-BF41-B524-E1131C7F33C4}" destId="{4D8E9675-67F5-EB4B-8812-0ED9D875D227}" srcOrd="0" destOrd="0" presId="urn:microsoft.com/office/officeart/2005/8/layout/radial5"/>
    <dgm:cxn modelId="{A27605DC-FD75-C541-9ACA-1597CCC4C81A}" type="presParOf" srcId="{4D6082BA-E79E-584F-BCC0-8D3A5A6C8F36}" destId="{58D0F85A-9113-384F-BF74-ED4EEB6AE9D3}" srcOrd="4" destOrd="0" presId="urn:microsoft.com/office/officeart/2005/8/layout/radial5"/>
    <dgm:cxn modelId="{ED49E673-38CD-ED4F-9722-34102D004719}" type="presParOf" srcId="{4D6082BA-E79E-584F-BCC0-8D3A5A6C8F36}" destId="{0E735A0A-0F0B-6A40-A865-40B8E97C5614}" srcOrd="5" destOrd="0" presId="urn:microsoft.com/office/officeart/2005/8/layout/radial5"/>
    <dgm:cxn modelId="{ADE162EF-96DD-814F-90F0-AE2C6ED08B60}" type="presParOf" srcId="{0E735A0A-0F0B-6A40-A865-40B8E97C5614}" destId="{4DD32A17-6224-E84E-96C3-2E1BACB70C38}" srcOrd="0" destOrd="0" presId="urn:microsoft.com/office/officeart/2005/8/layout/radial5"/>
    <dgm:cxn modelId="{A1360279-8F8E-4D41-9AB5-E3A36F41F0F6}" type="presParOf" srcId="{4D6082BA-E79E-584F-BCC0-8D3A5A6C8F36}" destId="{2B15EC1E-0FD9-DA4B-B721-39E6A8D63C45}" srcOrd="6" destOrd="0" presId="urn:microsoft.com/office/officeart/2005/8/layout/radial5"/>
    <dgm:cxn modelId="{BD4F204B-5303-094A-A3EE-B2ABBAE936E7}" type="presParOf" srcId="{4D6082BA-E79E-584F-BCC0-8D3A5A6C8F36}" destId="{9533FF3C-CC7C-1B46-A840-A4ABB203CD80}" srcOrd="7" destOrd="0" presId="urn:microsoft.com/office/officeart/2005/8/layout/radial5"/>
    <dgm:cxn modelId="{77924AEC-2930-D34C-8698-B54EA77D9841}" type="presParOf" srcId="{9533FF3C-CC7C-1B46-A840-A4ABB203CD80}" destId="{6EB5F71C-68A4-F74F-963E-549B9BFCED7C}" srcOrd="0" destOrd="0" presId="urn:microsoft.com/office/officeart/2005/8/layout/radial5"/>
    <dgm:cxn modelId="{B82297F1-C714-174E-AFD7-5B4EE9B56452}" type="presParOf" srcId="{4D6082BA-E79E-584F-BCC0-8D3A5A6C8F36}" destId="{C8893A34-4DD2-9140-922B-7976FABCE238}" srcOrd="8" destOrd="0" presId="urn:microsoft.com/office/officeart/2005/8/layout/radial5"/>
    <dgm:cxn modelId="{461FBF9F-9E02-804E-95B7-F924EEF97713}" type="presParOf" srcId="{4D6082BA-E79E-584F-BCC0-8D3A5A6C8F36}" destId="{56A95F5E-56F6-694D-ADE8-949C1BF7EF05}" srcOrd="9" destOrd="0" presId="urn:microsoft.com/office/officeart/2005/8/layout/radial5"/>
    <dgm:cxn modelId="{D966761B-F43E-E246-B4E6-2ECFB26AAE97}" type="presParOf" srcId="{56A95F5E-56F6-694D-ADE8-949C1BF7EF05}" destId="{B0BB00F7-AB58-F548-BEA2-EF30BF0ED2BD}" srcOrd="0" destOrd="0" presId="urn:microsoft.com/office/officeart/2005/8/layout/radial5"/>
    <dgm:cxn modelId="{5B064398-C7C5-DF43-9F04-B9968A2B0C4C}" type="presParOf" srcId="{4D6082BA-E79E-584F-BCC0-8D3A5A6C8F36}" destId="{2FFC7F01-2F8D-8343-B53E-C3D38FFFD8EA}" srcOrd="10" destOrd="0" presId="urn:microsoft.com/office/officeart/2005/8/layout/radial5"/>
    <dgm:cxn modelId="{9854BD66-32AA-6247-86F1-CFC1834D0656}" type="presParOf" srcId="{4D6082BA-E79E-584F-BCC0-8D3A5A6C8F36}" destId="{40F53711-544A-D544-9746-8E4E247D9217}" srcOrd="11" destOrd="0" presId="urn:microsoft.com/office/officeart/2005/8/layout/radial5"/>
    <dgm:cxn modelId="{4EDF77EB-A461-A942-8FB2-03077052E005}" type="presParOf" srcId="{40F53711-544A-D544-9746-8E4E247D9217}" destId="{55D9BCAF-B7F9-7442-BCC2-965D5F45590B}" srcOrd="0" destOrd="0" presId="urn:microsoft.com/office/officeart/2005/8/layout/radial5"/>
    <dgm:cxn modelId="{1D0FDF92-0073-5C4D-93DF-7CF3F6CA307A}" type="presParOf" srcId="{4D6082BA-E79E-584F-BCC0-8D3A5A6C8F36}" destId="{98E51C05-60B2-D141-A649-5DB3DA3309E1}" srcOrd="12" destOrd="0" presId="urn:microsoft.com/office/officeart/2005/8/layout/radial5"/>
    <dgm:cxn modelId="{6E8A7D33-D052-1743-A6CA-7837D14232A7}" type="presParOf" srcId="{4D6082BA-E79E-584F-BCC0-8D3A5A6C8F36}" destId="{95B27905-AC07-4B43-BC3A-153E0D5EDF91}" srcOrd="13" destOrd="0" presId="urn:microsoft.com/office/officeart/2005/8/layout/radial5"/>
    <dgm:cxn modelId="{29322A8B-3CCC-BC49-B2EA-FF2CAF16DB44}" type="presParOf" srcId="{95B27905-AC07-4B43-BC3A-153E0D5EDF91}" destId="{52A876C9-1472-384D-A3C4-B65E73AF632A}" srcOrd="0" destOrd="0" presId="urn:microsoft.com/office/officeart/2005/8/layout/radial5"/>
    <dgm:cxn modelId="{C9254354-0218-144B-B8A1-12609A8EB70E}" type="presParOf" srcId="{4D6082BA-E79E-584F-BCC0-8D3A5A6C8F36}" destId="{F50A74E7-8EEA-344E-852B-0778CE51468F}" srcOrd="14" destOrd="0" presId="urn:microsoft.com/office/officeart/2005/8/layout/radial5"/>
    <dgm:cxn modelId="{12C914CE-951C-4F4A-8EC7-864949E0AB4F}" type="presParOf" srcId="{4D6082BA-E79E-584F-BCC0-8D3A5A6C8F36}" destId="{AAC8BD4C-A26F-DF46-BA41-D42F2D378930}" srcOrd="15" destOrd="0" presId="urn:microsoft.com/office/officeart/2005/8/layout/radial5"/>
    <dgm:cxn modelId="{1A586BCB-8ACF-3D48-AAE9-C8EF75298AFB}" type="presParOf" srcId="{AAC8BD4C-A26F-DF46-BA41-D42F2D378930}" destId="{04155A3E-4C9E-6F49-9743-2467A92505F3}" srcOrd="0" destOrd="0" presId="urn:microsoft.com/office/officeart/2005/8/layout/radial5"/>
    <dgm:cxn modelId="{86ABA57E-B285-654D-AA1F-17B9DDB32C9E}" type="presParOf" srcId="{4D6082BA-E79E-584F-BCC0-8D3A5A6C8F36}" destId="{C70FEBA8-8E4B-2944-BE2D-A9E21F38E412}" srcOrd="16"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7B06-AEDE-E04C-ACB5-ECE495329D81}">
      <dsp:nvSpPr>
        <dsp:cNvPr id="0" name=""/>
        <dsp:cNvSpPr/>
      </dsp:nvSpPr>
      <dsp:spPr>
        <a:xfrm>
          <a:off x="0" y="718683"/>
          <a:ext cx="5511800" cy="3444875"/>
        </a:xfrm>
        <a:prstGeom prst="swooshArrow">
          <a:avLst>
            <a:gd name="adj1" fmla="val 25000"/>
            <a:gd name="adj2" fmla="val 25000"/>
          </a:avLst>
        </a:prstGeom>
        <a:solidFill>
          <a:schemeClr val="accent2">
            <a:lumMod val="60000"/>
            <a:lumOff val="40000"/>
          </a:schemeClr>
        </a:solidFill>
        <a:ln>
          <a:noFill/>
        </a:ln>
        <a:effectLst/>
      </dsp:spPr>
      <dsp:style>
        <a:lnRef idx="0">
          <a:scrgbClr r="0" g="0" b="0"/>
        </a:lnRef>
        <a:fillRef idx="1">
          <a:scrgbClr r="0" g="0" b="0"/>
        </a:fillRef>
        <a:effectRef idx="2">
          <a:scrgbClr r="0" g="0" b="0"/>
        </a:effectRef>
        <a:fontRef idx="minor"/>
      </dsp:style>
    </dsp:sp>
    <dsp:sp modelId="{F2FA01A3-0884-6241-B1A1-A62805C8CB15}">
      <dsp:nvSpPr>
        <dsp:cNvPr id="0" name=""/>
        <dsp:cNvSpPr/>
      </dsp:nvSpPr>
      <dsp:spPr>
        <a:xfrm>
          <a:off x="699998" y="3096336"/>
          <a:ext cx="143306" cy="143306"/>
        </a:xfrm>
        <a:prstGeom prst="ellips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34B92DB-8095-604E-B0B4-A7A5445EA9F3}">
      <dsp:nvSpPr>
        <dsp:cNvPr id="0" name=""/>
        <dsp:cNvSpPr/>
      </dsp:nvSpPr>
      <dsp:spPr>
        <a:xfrm>
          <a:off x="771652" y="3167989"/>
          <a:ext cx="1284249" cy="995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35"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Complexity</a:t>
          </a:r>
        </a:p>
      </dsp:txBody>
      <dsp:txXfrm>
        <a:off x="771652" y="3167989"/>
        <a:ext cx="1284249" cy="995568"/>
      </dsp:txXfrm>
    </dsp:sp>
    <dsp:sp modelId="{A78816F5-C8DC-5E42-81FB-23267A7DE576}">
      <dsp:nvSpPr>
        <dsp:cNvPr id="0" name=""/>
        <dsp:cNvSpPr/>
      </dsp:nvSpPr>
      <dsp:spPr>
        <a:xfrm>
          <a:off x="1964956" y="2160019"/>
          <a:ext cx="259054" cy="259054"/>
        </a:xfrm>
        <a:prstGeom prst="ellips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EDEE0BD-54B9-624F-83E2-49283EB86893}">
      <dsp:nvSpPr>
        <dsp:cNvPr id="0" name=""/>
        <dsp:cNvSpPr/>
      </dsp:nvSpPr>
      <dsp:spPr>
        <a:xfrm>
          <a:off x="1929130" y="2289546"/>
          <a:ext cx="1653540" cy="1874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268"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Topic/subtopic</a:t>
          </a:r>
        </a:p>
      </dsp:txBody>
      <dsp:txXfrm>
        <a:off x="1929130" y="2289546"/>
        <a:ext cx="1653540" cy="1874012"/>
      </dsp:txXfrm>
    </dsp:sp>
    <dsp:sp modelId="{DE5A0F5A-8D5A-894A-B61F-FB10FDBBCDC4}">
      <dsp:nvSpPr>
        <dsp:cNvPr id="0" name=""/>
        <dsp:cNvSpPr/>
      </dsp:nvSpPr>
      <dsp:spPr>
        <a:xfrm>
          <a:off x="3486213" y="1590236"/>
          <a:ext cx="358267" cy="358267"/>
        </a:xfrm>
        <a:prstGeom prst="ellips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D4CCC00-AAC8-C84C-A3E1-1E90B8CDD1E5}">
      <dsp:nvSpPr>
        <dsp:cNvPr id="0" name=""/>
        <dsp:cNvSpPr/>
      </dsp:nvSpPr>
      <dsp:spPr>
        <a:xfrm>
          <a:off x="3620317" y="1769370"/>
          <a:ext cx="1412890" cy="2394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838"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Date Published</a:t>
          </a:r>
        </a:p>
      </dsp:txBody>
      <dsp:txXfrm>
        <a:off x="3620317" y="1769370"/>
        <a:ext cx="1412890" cy="2394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4E537-5F2C-D74F-AC9C-C408FFA332A9}">
      <dsp:nvSpPr>
        <dsp:cNvPr id="0" name=""/>
        <dsp:cNvSpPr/>
      </dsp:nvSpPr>
      <dsp:spPr>
        <a:xfrm>
          <a:off x="2921988" y="1798340"/>
          <a:ext cx="1284352" cy="128435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Climate Science</a:t>
          </a:r>
        </a:p>
      </dsp:txBody>
      <dsp:txXfrm>
        <a:off x="3110077" y="1986429"/>
        <a:ext cx="908174" cy="908174"/>
      </dsp:txXfrm>
    </dsp:sp>
    <dsp:sp modelId="{A9B787CA-CF1C-5D45-85B8-FB637D27FC60}">
      <dsp:nvSpPr>
        <dsp:cNvPr id="0" name=""/>
        <dsp:cNvSpPr/>
      </dsp:nvSpPr>
      <dsp:spPr>
        <a:xfrm rot="16200000">
          <a:off x="3428460" y="1331636"/>
          <a:ext cx="271408" cy="4366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469171" y="1459683"/>
        <a:ext cx="189986" cy="262007"/>
      </dsp:txXfrm>
    </dsp:sp>
    <dsp:sp modelId="{959EE890-A846-EE40-BB6D-30E3DE96D6B7}">
      <dsp:nvSpPr>
        <dsp:cNvPr id="0" name=""/>
        <dsp:cNvSpPr/>
      </dsp:nvSpPr>
      <dsp:spPr>
        <a:xfrm>
          <a:off x="2921988" y="1897"/>
          <a:ext cx="1284352" cy="128435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Pollution/Air Quality</a:t>
          </a:r>
        </a:p>
      </dsp:txBody>
      <dsp:txXfrm>
        <a:off x="3110077" y="189986"/>
        <a:ext cx="908174" cy="908174"/>
      </dsp:txXfrm>
    </dsp:sp>
    <dsp:sp modelId="{5F9F3EAE-4074-BF41-B524-E1131C7F33C4}">
      <dsp:nvSpPr>
        <dsp:cNvPr id="0" name=""/>
        <dsp:cNvSpPr/>
      </dsp:nvSpPr>
      <dsp:spPr>
        <a:xfrm rot="19800000">
          <a:off x="4199690" y="1776906"/>
          <a:ext cx="271408" cy="4366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05144" y="1884598"/>
        <a:ext cx="189986" cy="262007"/>
      </dsp:txXfrm>
    </dsp:sp>
    <dsp:sp modelId="{58D0F85A-9113-384F-BF74-ED4EEB6AE9D3}">
      <dsp:nvSpPr>
        <dsp:cNvPr id="0" name=""/>
        <dsp:cNvSpPr/>
      </dsp:nvSpPr>
      <dsp:spPr>
        <a:xfrm>
          <a:off x="4477753" y="900118"/>
          <a:ext cx="1284352" cy="128435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Renewable Energy</a:t>
          </a:r>
        </a:p>
      </dsp:txBody>
      <dsp:txXfrm>
        <a:off x="4665842" y="1088207"/>
        <a:ext cx="908174" cy="908174"/>
      </dsp:txXfrm>
    </dsp:sp>
    <dsp:sp modelId="{0E735A0A-0F0B-6A40-A865-40B8E97C5614}">
      <dsp:nvSpPr>
        <dsp:cNvPr id="0" name=""/>
        <dsp:cNvSpPr/>
      </dsp:nvSpPr>
      <dsp:spPr>
        <a:xfrm rot="1800000">
          <a:off x="4199690" y="2667446"/>
          <a:ext cx="271408" cy="4366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05144" y="2734427"/>
        <a:ext cx="189986" cy="262007"/>
      </dsp:txXfrm>
    </dsp:sp>
    <dsp:sp modelId="{2B15EC1E-0FD9-DA4B-B721-39E6A8D63C45}">
      <dsp:nvSpPr>
        <dsp:cNvPr id="0" name=""/>
        <dsp:cNvSpPr/>
      </dsp:nvSpPr>
      <dsp:spPr>
        <a:xfrm>
          <a:off x="4477753" y="2696561"/>
          <a:ext cx="1284352" cy="128435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Deforestation</a:t>
          </a:r>
        </a:p>
      </dsp:txBody>
      <dsp:txXfrm>
        <a:off x="4665842" y="2884650"/>
        <a:ext cx="908174" cy="908174"/>
      </dsp:txXfrm>
    </dsp:sp>
    <dsp:sp modelId="{40F53711-544A-D544-9746-8E4E247D9217}">
      <dsp:nvSpPr>
        <dsp:cNvPr id="0" name=""/>
        <dsp:cNvSpPr/>
      </dsp:nvSpPr>
      <dsp:spPr>
        <a:xfrm rot="5400000">
          <a:off x="3428460" y="3112716"/>
          <a:ext cx="271408" cy="4366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469171" y="3159341"/>
        <a:ext cx="189986" cy="262007"/>
      </dsp:txXfrm>
    </dsp:sp>
    <dsp:sp modelId="{98E51C05-60B2-D141-A649-5DB3DA3309E1}">
      <dsp:nvSpPr>
        <dsp:cNvPr id="0" name=""/>
        <dsp:cNvSpPr/>
      </dsp:nvSpPr>
      <dsp:spPr>
        <a:xfrm>
          <a:off x="2921988" y="3594783"/>
          <a:ext cx="1284352" cy="128435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Phytoplankton</a:t>
          </a:r>
        </a:p>
      </dsp:txBody>
      <dsp:txXfrm>
        <a:off x="3110077" y="3782872"/>
        <a:ext cx="908174" cy="908174"/>
      </dsp:txXfrm>
    </dsp:sp>
    <dsp:sp modelId="{95B27905-AC07-4B43-BC3A-153E0D5EDF91}">
      <dsp:nvSpPr>
        <dsp:cNvPr id="0" name=""/>
        <dsp:cNvSpPr/>
      </dsp:nvSpPr>
      <dsp:spPr>
        <a:xfrm rot="9000000">
          <a:off x="2657230" y="2667446"/>
          <a:ext cx="271408" cy="4366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33198" y="2734427"/>
        <a:ext cx="189986" cy="262007"/>
      </dsp:txXfrm>
    </dsp:sp>
    <dsp:sp modelId="{F50A74E7-8EEA-344E-852B-0778CE51468F}">
      <dsp:nvSpPr>
        <dsp:cNvPr id="0" name=""/>
        <dsp:cNvSpPr/>
      </dsp:nvSpPr>
      <dsp:spPr>
        <a:xfrm>
          <a:off x="1366223" y="2696561"/>
          <a:ext cx="1284352" cy="128435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Extreme Weather Events</a:t>
          </a:r>
        </a:p>
      </dsp:txBody>
      <dsp:txXfrm>
        <a:off x="1554312" y="2884650"/>
        <a:ext cx="908174" cy="908174"/>
      </dsp:txXfrm>
    </dsp:sp>
    <dsp:sp modelId="{AAC8BD4C-A26F-DF46-BA41-D42F2D378930}">
      <dsp:nvSpPr>
        <dsp:cNvPr id="0" name=""/>
        <dsp:cNvSpPr/>
      </dsp:nvSpPr>
      <dsp:spPr>
        <a:xfrm rot="12600000">
          <a:off x="2657230" y="1776906"/>
          <a:ext cx="271408" cy="4366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33198" y="1884598"/>
        <a:ext cx="189986" cy="262007"/>
      </dsp:txXfrm>
    </dsp:sp>
    <dsp:sp modelId="{C70FEBA8-8E4B-2944-BE2D-A9E21F38E412}">
      <dsp:nvSpPr>
        <dsp:cNvPr id="0" name=""/>
        <dsp:cNvSpPr/>
      </dsp:nvSpPr>
      <dsp:spPr>
        <a:xfrm>
          <a:off x="1366223" y="900118"/>
          <a:ext cx="1284352" cy="128435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International Cooperation</a:t>
          </a:r>
        </a:p>
      </dsp:txBody>
      <dsp:txXfrm>
        <a:off x="1554312" y="1088207"/>
        <a:ext cx="908174" cy="9081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4E537-5F2C-D74F-AC9C-C408FFA332A9}">
      <dsp:nvSpPr>
        <dsp:cNvPr id="0" name=""/>
        <dsp:cNvSpPr/>
      </dsp:nvSpPr>
      <dsp:spPr>
        <a:xfrm>
          <a:off x="2952906" y="1829258"/>
          <a:ext cx="1222516" cy="12225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Diseases, Epidemics</a:t>
          </a:r>
        </a:p>
      </dsp:txBody>
      <dsp:txXfrm>
        <a:off x="3131939" y="2008291"/>
        <a:ext cx="864450" cy="864450"/>
      </dsp:txXfrm>
    </dsp:sp>
    <dsp:sp modelId="{A9B787CA-CF1C-5D45-85B8-FB637D27FC60}">
      <dsp:nvSpPr>
        <dsp:cNvPr id="0" name=""/>
        <dsp:cNvSpPr/>
      </dsp:nvSpPr>
      <dsp:spPr>
        <a:xfrm rot="16200000">
          <a:off x="3375724" y="1276550"/>
          <a:ext cx="376879" cy="4156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432256" y="1416213"/>
        <a:ext cx="263815" cy="249393"/>
      </dsp:txXfrm>
    </dsp:sp>
    <dsp:sp modelId="{959EE890-A846-EE40-BB6D-30E3DE96D6B7}">
      <dsp:nvSpPr>
        <dsp:cNvPr id="0" name=""/>
        <dsp:cNvSpPr/>
      </dsp:nvSpPr>
      <dsp:spPr>
        <a:xfrm>
          <a:off x="3014031" y="17899"/>
          <a:ext cx="1100265" cy="110026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COVID-19</a:t>
          </a:r>
        </a:p>
      </dsp:txBody>
      <dsp:txXfrm>
        <a:off x="3175161" y="179029"/>
        <a:ext cx="778005" cy="778005"/>
      </dsp:txXfrm>
    </dsp:sp>
    <dsp:sp modelId="{5F9F3EAE-4074-BF41-B524-E1131C7F33C4}">
      <dsp:nvSpPr>
        <dsp:cNvPr id="0" name=""/>
        <dsp:cNvSpPr/>
      </dsp:nvSpPr>
      <dsp:spPr>
        <a:xfrm rot="18900000">
          <a:off x="4051816" y="1556596"/>
          <a:ext cx="376879" cy="4156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68374" y="1679701"/>
        <a:ext cx="263815" cy="249393"/>
      </dsp:txXfrm>
    </dsp:sp>
    <dsp:sp modelId="{58D0F85A-9113-384F-BF74-ED4EEB6AE9D3}">
      <dsp:nvSpPr>
        <dsp:cNvPr id="0" name=""/>
        <dsp:cNvSpPr/>
      </dsp:nvSpPr>
      <dsp:spPr>
        <a:xfrm>
          <a:off x="4338078" y="566337"/>
          <a:ext cx="1100265" cy="110026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Ebola</a:t>
          </a:r>
        </a:p>
      </dsp:txBody>
      <dsp:txXfrm>
        <a:off x="4499208" y="727467"/>
        <a:ext cx="778005" cy="778005"/>
      </dsp:txXfrm>
    </dsp:sp>
    <dsp:sp modelId="{0E735A0A-0F0B-6A40-A865-40B8E97C5614}">
      <dsp:nvSpPr>
        <dsp:cNvPr id="0" name=""/>
        <dsp:cNvSpPr/>
      </dsp:nvSpPr>
      <dsp:spPr>
        <a:xfrm>
          <a:off x="4331863" y="2232688"/>
          <a:ext cx="376879" cy="4156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31863" y="2315819"/>
        <a:ext cx="263815" cy="249393"/>
      </dsp:txXfrm>
    </dsp:sp>
    <dsp:sp modelId="{2B15EC1E-0FD9-DA4B-B721-39E6A8D63C45}">
      <dsp:nvSpPr>
        <dsp:cNvPr id="0" name=""/>
        <dsp:cNvSpPr/>
      </dsp:nvSpPr>
      <dsp:spPr>
        <a:xfrm>
          <a:off x="4886516" y="1890383"/>
          <a:ext cx="1100265" cy="110026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HIV</a:t>
          </a:r>
        </a:p>
      </dsp:txBody>
      <dsp:txXfrm>
        <a:off x="5047646" y="2051513"/>
        <a:ext cx="778005" cy="778005"/>
      </dsp:txXfrm>
    </dsp:sp>
    <dsp:sp modelId="{40F53711-544A-D544-9746-8E4E247D9217}">
      <dsp:nvSpPr>
        <dsp:cNvPr id="0" name=""/>
        <dsp:cNvSpPr/>
      </dsp:nvSpPr>
      <dsp:spPr>
        <a:xfrm rot="2700000">
          <a:off x="4051816" y="2908780"/>
          <a:ext cx="376879" cy="4156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68374" y="2951937"/>
        <a:ext cx="263815" cy="249393"/>
      </dsp:txXfrm>
    </dsp:sp>
    <dsp:sp modelId="{98E51C05-60B2-D141-A649-5DB3DA3309E1}">
      <dsp:nvSpPr>
        <dsp:cNvPr id="0" name=""/>
        <dsp:cNvSpPr/>
      </dsp:nvSpPr>
      <dsp:spPr>
        <a:xfrm>
          <a:off x="4338078" y="3214430"/>
          <a:ext cx="1100265" cy="110026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Malaria</a:t>
          </a:r>
        </a:p>
      </dsp:txBody>
      <dsp:txXfrm>
        <a:off x="4499208" y="3375560"/>
        <a:ext cx="778005" cy="778005"/>
      </dsp:txXfrm>
    </dsp:sp>
    <dsp:sp modelId="{95B27905-AC07-4B43-BC3A-153E0D5EDF91}">
      <dsp:nvSpPr>
        <dsp:cNvPr id="0" name=""/>
        <dsp:cNvSpPr/>
      </dsp:nvSpPr>
      <dsp:spPr>
        <a:xfrm rot="5400000">
          <a:off x="3375724" y="3188827"/>
          <a:ext cx="376879" cy="4156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432256" y="3215426"/>
        <a:ext cx="263815" cy="249393"/>
      </dsp:txXfrm>
    </dsp:sp>
    <dsp:sp modelId="{F50A74E7-8EEA-344E-852B-0778CE51468F}">
      <dsp:nvSpPr>
        <dsp:cNvPr id="0" name=""/>
        <dsp:cNvSpPr/>
      </dsp:nvSpPr>
      <dsp:spPr>
        <a:xfrm>
          <a:off x="3014031" y="3762868"/>
          <a:ext cx="1100265" cy="110026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Bird Flu/Swine Flu (H1N1)</a:t>
          </a:r>
        </a:p>
      </dsp:txBody>
      <dsp:txXfrm>
        <a:off x="3175161" y="3923998"/>
        <a:ext cx="778005" cy="778005"/>
      </dsp:txXfrm>
    </dsp:sp>
    <dsp:sp modelId="{AAC8BD4C-A26F-DF46-BA41-D42F2D378930}">
      <dsp:nvSpPr>
        <dsp:cNvPr id="0" name=""/>
        <dsp:cNvSpPr/>
      </dsp:nvSpPr>
      <dsp:spPr>
        <a:xfrm rot="8100000">
          <a:off x="2699632" y="2908780"/>
          <a:ext cx="376879" cy="4156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96138" y="2951937"/>
        <a:ext cx="263815" cy="249393"/>
      </dsp:txXfrm>
    </dsp:sp>
    <dsp:sp modelId="{C70FEBA8-8E4B-2944-BE2D-A9E21F38E412}">
      <dsp:nvSpPr>
        <dsp:cNvPr id="0" name=""/>
        <dsp:cNvSpPr/>
      </dsp:nvSpPr>
      <dsp:spPr>
        <a:xfrm>
          <a:off x="1689985" y="3214430"/>
          <a:ext cx="1100265" cy="110026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Mosquito-borne (Zika, yellow fever, </a:t>
          </a:r>
          <a:r>
            <a:rPr lang="en-US" sz="1100" kern="1200" dirty="0" err="1"/>
            <a:t>etc</a:t>
          </a:r>
          <a:r>
            <a:rPr lang="en-US" sz="1100" kern="1200" dirty="0"/>
            <a:t>)</a:t>
          </a:r>
        </a:p>
      </dsp:txBody>
      <dsp:txXfrm>
        <a:off x="1851115" y="3375560"/>
        <a:ext cx="778005" cy="778005"/>
      </dsp:txXfrm>
    </dsp:sp>
    <dsp:sp modelId="{C8299910-6548-3342-B1CC-C89E3AB09860}">
      <dsp:nvSpPr>
        <dsp:cNvPr id="0" name=""/>
        <dsp:cNvSpPr/>
      </dsp:nvSpPr>
      <dsp:spPr>
        <a:xfrm rot="10800000">
          <a:off x="2419586" y="2232688"/>
          <a:ext cx="376879" cy="4156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532650" y="2315819"/>
        <a:ext cx="263815" cy="249393"/>
      </dsp:txXfrm>
    </dsp:sp>
    <dsp:sp modelId="{535242FC-9566-8046-B416-CFECBE1561BE}">
      <dsp:nvSpPr>
        <dsp:cNvPr id="0" name=""/>
        <dsp:cNvSpPr/>
      </dsp:nvSpPr>
      <dsp:spPr>
        <a:xfrm>
          <a:off x="1141547" y="1890383"/>
          <a:ext cx="1100265" cy="110026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Neuro-degenerative Diseases</a:t>
          </a:r>
        </a:p>
      </dsp:txBody>
      <dsp:txXfrm>
        <a:off x="1302677" y="2051513"/>
        <a:ext cx="778005" cy="778005"/>
      </dsp:txXfrm>
    </dsp:sp>
    <dsp:sp modelId="{2E4B6CE5-4E64-4245-9AFF-8CAC9ED07783}">
      <dsp:nvSpPr>
        <dsp:cNvPr id="0" name=""/>
        <dsp:cNvSpPr/>
      </dsp:nvSpPr>
      <dsp:spPr>
        <a:xfrm rot="13500000">
          <a:off x="2699632" y="1556596"/>
          <a:ext cx="376879" cy="4156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96138" y="1679701"/>
        <a:ext cx="263815" cy="249393"/>
      </dsp:txXfrm>
    </dsp:sp>
    <dsp:sp modelId="{6E19C972-7F5A-6D4D-8AE2-CB0840B76308}">
      <dsp:nvSpPr>
        <dsp:cNvPr id="0" name=""/>
        <dsp:cNvSpPr/>
      </dsp:nvSpPr>
      <dsp:spPr>
        <a:xfrm>
          <a:off x="1689985" y="566337"/>
          <a:ext cx="1100265" cy="110026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Polio</a:t>
          </a:r>
        </a:p>
      </dsp:txBody>
      <dsp:txXfrm>
        <a:off x="1851115" y="727467"/>
        <a:ext cx="778005" cy="778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4E537-5F2C-D74F-AC9C-C408FFA332A9}">
      <dsp:nvSpPr>
        <dsp:cNvPr id="0" name=""/>
        <dsp:cNvSpPr/>
      </dsp:nvSpPr>
      <dsp:spPr>
        <a:xfrm>
          <a:off x="2924085" y="1800437"/>
          <a:ext cx="1280158" cy="128015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Neuroscience</a:t>
          </a:r>
        </a:p>
      </dsp:txBody>
      <dsp:txXfrm>
        <a:off x="3111560" y="1987912"/>
        <a:ext cx="905208" cy="905208"/>
      </dsp:txXfrm>
    </dsp:sp>
    <dsp:sp modelId="{A9B787CA-CF1C-5D45-85B8-FB637D27FC60}">
      <dsp:nvSpPr>
        <dsp:cNvPr id="0" name=""/>
        <dsp:cNvSpPr/>
      </dsp:nvSpPr>
      <dsp:spPr>
        <a:xfrm rot="16200000">
          <a:off x="3396695" y="1335481"/>
          <a:ext cx="334938" cy="3169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44232" y="1446400"/>
        <a:ext cx="239864" cy="190148"/>
      </dsp:txXfrm>
    </dsp:sp>
    <dsp:sp modelId="{959EE890-A846-EE40-BB6D-30E3DE96D6B7}">
      <dsp:nvSpPr>
        <dsp:cNvPr id="0" name=""/>
        <dsp:cNvSpPr/>
      </dsp:nvSpPr>
      <dsp:spPr>
        <a:xfrm>
          <a:off x="2981605" y="3359"/>
          <a:ext cx="1165118" cy="116511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Linguistics/Speech Pathology</a:t>
          </a:r>
        </a:p>
      </dsp:txBody>
      <dsp:txXfrm>
        <a:off x="3152233" y="173987"/>
        <a:ext cx="823862" cy="823862"/>
      </dsp:txXfrm>
    </dsp:sp>
    <dsp:sp modelId="{5F9F3EAE-4074-BF41-B524-E1131C7F33C4}">
      <dsp:nvSpPr>
        <dsp:cNvPr id="0" name=""/>
        <dsp:cNvSpPr/>
      </dsp:nvSpPr>
      <dsp:spPr>
        <a:xfrm rot="18900000">
          <a:off x="4066027" y="1612727"/>
          <a:ext cx="334938" cy="3169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079950" y="1709723"/>
        <a:ext cx="239864" cy="190148"/>
      </dsp:txXfrm>
    </dsp:sp>
    <dsp:sp modelId="{58D0F85A-9113-384F-BF74-ED4EEB6AE9D3}">
      <dsp:nvSpPr>
        <dsp:cNvPr id="0" name=""/>
        <dsp:cNvSpPr/>
      </dsp:nvSpPr>
      <dsp:spPr>
        <a:xfrm>
          <a:off x="4293003" y="546558"/>
          <a:ext cx="1165118" cy="116511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Visual System</a:t>
          </a:r>
        </a:p>
      </dsp:txBody>
      <dsp:txXfrm>
        <a:off x="4463631" y="717186"/>
        <a:ext cx="823862" cy="823862"/>
      </dsp:txXfrm>
    </dsp:sp>
    <dsp:sp modelId="{0E735A0A-0F0B-6A40-A865-40B8E97C5614}">
      <dsp:nvSpPr>
        <dsp:cNvPr id="0" name=""/>
        <dsp:cNvSpPr/>
      </dsp:nvSpPr>
      <dsp:spPr>
        <a:xfrm>
          <a:off x="4343274" y="2282060"/>
          <a:ext cx="334938" cy="3169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343274" y="2345442"/>
        <a:ext cx="239864" cy="190148"/>
      </dsp:txXfrm>
    </dsp:sp>
    <dsp:sp modelId="{2B15EC1E-0FD9-DA4B-B721-39E6A8D63C45}">
      <dsp:nvSpPr>
        <dsp:cNvPr id="0" name=""/>
        <dsp:cNvSpPr/>
      </dsp:nvSpPr>
      <dsp:spPr>
        <a:xfrm>
          <a:off x="4836202" y="1857957"/>
          <a:ext cx="1165118" cy="116511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Motor Control, Neural Circuits</a:t>
          </a:r>
        </a:p>
      </dsp:txBody>
      <dsp:txXfrm>
        <a:off x="5006830" y="2028585"/>
        <a:ext cx="823862" cy="823862"/>
      </dsp:txXfrm>
    </dsp:sp>
    <dsp:sp modelId="{9533FF3C-CC7C-1B46-A840-A4ABB203CD80}">
      <dsp:nvSpPr>
        <dsp:cNvPr id="0" name=""/>
        <dsp:cNvSpPr/>
      </dsp:nvSpPr>
      <dsp:spPr>
        <a:xfrm rot="2700000">
          <a:off x="4066027" y="2951392"/>
          <a:ext cx="334938" cy="3169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079950" y="2981160"/>
        <a:ext cx="239864" cy="190148"/>
      </dsp:txXfrm>
    </dsp:sp>
    <dsp:sp modelId="{C8893A34-4DD2-9140-922B-7976FABCE238}">
      <dsp:nvSpPr>
        <dsp:cNvPr id="0" name=""/>
        <dsp:cNvSpPr/>
      </dsp:nvSpPr>
      <dsp:spPr>
        <a:xfrm>
          <a:off x="4293003" y="3169355"/>
          <a:ext cx="1165118" cy="116511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Olfactory System</a:t>
          </a:r>
        </a:p>
      </dsp:txBody>
      <dsp:txXfrm>
        <a:off x="4463631" y="3339983"/>
        <a:ext cx="823862" cy="823862"/>
      </dsp:txXfrm>
    </dsp:sp>
    <dsp:sp modelId="{56A95F5E-56F6-694D-ADE8-949C1BF7EF05}">
      <dsp:nvSpPr>
        <dsp:cNvPr id="0" name=""/>
        <dsp:cNvSpPr/>
      </dsp:nvSpPr>
      <dsp:spPr>
        <a:xfrm rot="5400000">
          <a:off x="3396695" y="3228639"/>
          <a:ext cx="334938" cy="3169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44232" y="3244484"/>
        <a:ext cx="239864" cy="190148"/>
      </dsp:txXfrm>
    </dsp:sp>
    <dsp:sp modelId="{2FFC7F01-2F8D-8343-B53E-C3D38FFFD8EA}">
      <dsp:nvSpPr>
        <dsp:cNvPr id="0" name=""/>
        <dsp:cNvSpPr/>
      </dsp:nvSpPr>
      <dsp:spPr>
        <a:xfrm>
          <a:off x="2981605" y="3712554"/>
          <a:ext cx="1165118" cy="116511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Sleep, Memory</a:t>
          </a:r>
        </a:p>
      </dsp:txBody>
      <dsp:txXfrm>
        <a:off x="3152233" y="3883182"/>
        <a:ext cx="823862" cy="823862"/>
      </dsp:txXfrm>
    </dsp:sp>
    <dsp:sp modelId="{40F53711-544A-D544-9746-8E4E247D9217}">
      <dsp:nvSpPr>
        <dsp:cNvPr id="0" name=""/>
        <dsp:cNvSpPr/>
      </dsp:nvSpPr>
      <dsp:spPr>
        <a:xfrm rot="8100000">
          <a:off x="2727363" y="2951392"/>
          <a:ext cx="334938" cy="3169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808514" y="2981160"/>
        <a:ext cx="239864" cy="190148"/>
      </dsp:txXfrm>
    </dsp:sp>
    <dsp:sp modelId="{98E51C05-60B2-D141-A649-5DB3DA3309E1}">
      <dsp:nvSpPr>
        <dsp:cNvPr id="0" name=""/>
        <dsp:cNvSpPr/>
      </dsp:nvSpPr>
      <dsp:spPr>
        <a:xfrm>
          <a:off x="1670206" y="3169355"/>
          <a:ext cx="1165118" cy="116511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Emotion, Emotional Disorders</a:t>
          </a:r>
        </a:p>
      </dsp:txBody>
      <dsp:txXfrm>
        <a:off x="1840834" y="3339983"/>
        <a:ext cx="823862" cy="823862"/>
      </dsp:txXfrm>
    </dsp:sp>
    <dsp:sp modelId="{95B27905-AC07-4B43-BC3A-153E0D5EDF91}">
      <dsp:nvSpPr>
        <dsp:cNvPr id="0" name=""/>
        <dsp:cNvSpPr/>
      </dsp:nvSpPr>
      <dsp:spPr>
        <a:xfrm rot="10800000">
          <a:off x="2450116" y="2282060"/>
          <a:ext cx="334938" cy="3169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45190" y="2345442"/>
        <a:ext cx="239864" cy="190148"/>
      </dsp:txXfrm>
    </dsp:sp>
    <dsp:sp modelId="{F50A74E7-8EEA-344E-852B-0778CE51468F}">
      <dsp:nvSpPr>
        <dsp:cNvPr id="0" name=""/>
        <dsp:cNvSpPr/>
      </dsp:nvSpPr>
      <dsp:spPr>
        <a:xfrm>
          <a:off x="1127007" y="1857957"/>
          <a:ext cx="1165118" cy="116511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Depression, Anxiety, PTSD</a:t>
          </a:r>
        </a:p>
      </dsp:txBody>
      <dsp:txXfrm>
        <a:off x="1297635" y="2028585"/>
        <a:ext cx="823862" cy="823862"/>
      </dsp:txXfrm>
    </dsp:sp>
    <dsp:sp modelId="{AAC8BD4C-A26F-DF46-BA41-D42F2D378930}">
      <dsp:nvSpPr>
        <dsp:cNvPr id="0" name=""/>
        <dsp:cNvSpPr/>
      </dsp:nvSpPr>
      <dsp:spPr>
        <a:xfrm rot="13500000">
          <a:off x="2727363" y="1612727"/>
          <a:ext cx="334938" cy="3169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808514" y="1709723"/>
        <a:ext cx="239864" cy="190148"/>
      </dsp:txXfrm>
    </dsp:sp>
    <dsp:sp modelId="{C70FEBA8-8E4B-2944-BE2D-A9E21F38E412}">
      <dsp:nvSpPr>
        <dsp:cNvPr id="0" name=""/>
        <dsp:cNvSpPr/>
      </dsp:nvSpPr>
      <dsp:spPr>
        <a:xfrm>
          <a:off x="1670206" y="546558"/>
          <a:ext cx="1165118" cy="116511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Auditory System</a:t>
          </a:r>
        </a:p>
      </dsp:txBody>
      <dsp:txXfrm>
        <a:off x="1840834" y="717186"/>
        <a:ext cx="823862" cy="82386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D8A03-D4D0-054A-B96C-BE6D82316257}"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9027F-86BF-8E44-A13F-9FBDF9C9D220}" type="slidenum">
              <a:rPr lang="en-US" smtClean="0"/>
              <a:t>‹#›</a:t>
            </a:fld>
            <a:endParaRPr lang="en-US"/>
          </a:p>
        </p:txBody>
      </p:sp>
    </p:spTree>
    <p:extLst>
      <p:ext uri="{BB962C8B-B14F-4D97-AF65-F5344CB8AC3E}">
        <p14:creationId xmlns:p14="http://schemas.microsoft.com/office/powerpoint/2010/main" val="137597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9027F-86BF-8E44-A13F-9FBDF9C9D220}" type="slidenum">
              <a:rPr lang="en-US" smtClean="0"/>
              <a:t>2</a:t>
            </a:fld>
            <a:endParaRPr lang="en-US"/>
          </a:p>
        </p:txBody>
      </p:sp>
    </p:spTree>
    <p:extLst>
      <p:ext uri="{BB962C8B-B14F-4D97-AF65-F5344CB8AC3E}">
        <p14:creationId xmlns:p14="http://schemas.microsoft.com/office/powerpoint/2010/main" val="115444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obviously these categories are still fairly broad as far as scientific disciplines go, and I was interested in seeing how narrow I could go</a:t>
            </a:r>
          </a:p>
        </p:txBody>
      </p:sp>
      <p:sp>
        <p:nvSpPr>
          <p:cNvPr id="4" name="Slide Number Placeholder 3"/>
          <p:cNvSpPr>
            <a:spLocks noGrp="1"/>
          </p:cNvSpPr>
          <p:nvPr>
            <p:ph type="sldNum" sz="quarter" idx="5"/>
          </p:nvPr>
        </p:nvSpPr>
        <p:spPr/>
        <p:txBody>
          <a:bodyPr/>
          <a:lstStyle/>
          <a:p>
            <a:fld id="{7179027F-86BF-8E44-A13F-9FBDF9C9D220}" type="slidenum">
              <a:rPr lang="en-US" smtClean="0"/>
              <a:t>11</a:t>
            </a:fld>
            <a:endParaRPr lang="en-US"/>
          </a:p>
        </p:txBody>
      </p:sp>
    </p:spTree>
    <p:extLst>
      <p:ext uri="{BB962C8B-B14F-4D97-AF65-F5344CB8AC3E}">
        <p14:creationId xmlns:p14="http://schemas.microsoft.com/office/powerpoint/2010/main" val="1851824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split up my corpus into subsets based on each of these topics, modified my stop word list slightly for each, and ran them again through NMF, which left me with 131 subtopics</a:t>
            </a:r>
          </a:p>
        </p:txBody>
      </p:sp>
      <p:sp>
        <p:nvSpPr>
          <p:cNvPr id="4" name="Slide Number Placeholder 3"/>
          <p:cNvSpPr>
            <a:spLocks noGrp="1"/>
          </p:cNvSpPr>
          <p:nvPr>
            <p:ph type="sldNum" sz="quarter" idx="5"/>
          </p:nvPr>
        </p:nvSpPr>
        <p:spPr/>
        <p:txBody>
          <a:bodyPr/>
          <a:lstStyle/>
          <a:p>
            <a:fld id="{7179027F-86BF-8E44-A13F-9FBDF9C9D220}" type="slidenum">
              <a:rPr lang="en-US" smtClean="0"/>
              <a:t>12</a:t>
            </a:fld>
            <a:endParaRPr lang="en-US"/>
          </a:p>
        </p:txBody>
      </p:sp>
    </p:spTree>
    <p:extLst>
      <p:ext uri="{BB962C8B-B14F-4D97-AF65-F5344CB8AC3E}">
        <p14:creationId xmlns:p14="http://schemas.microsoft.com/office/powerpoint/2010/main" val="3489307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split up my corpus into subsets based on each of these topics, modified my stop word list slightly for each, and ran them again through NMF, which left me with 131 subtopics</a:t>
            </a:r>
          </a:p>
        </p:txBody>
      </p:sp>
      <p:sp>
        <p:nvSpPr>
          <p:cNvPr id="4" name="Slide Number Placeholder 3"/>
          <p:cNvSpPr>
            <a:spLocks noGrp="1"/>
          </p:cNvSpPr>
          <p:nvPr>
            <p:ph type="sldNum" sz="quarter" idx="5"/>
          </p:nvPr>
        </p:nvSpPr>
        <p:spPr/>
        <p:txBody>
          <a:bodyPr/>
          <a:lstStyle/>
          <a:p>
            <a:fld id="{7179027F-86BF-8E44-A13F-9FBDF9C9D220}" type="slidenum">
              <a:rPr lang="en-US" smtClean="0"/>
              <a:t>13</a:t>
            </a:fld>
            <a:endParaRPr lang="en-US"/>
          </a:p>
        </p:txBody>
      </p:sp>
    </p:spTree>
    <p:extLst>
      <p:ext uri="{BB962C8B-B14F-4D97-AF65-F5344CB8AC3E}">
        <p14:creationId xmlns:p14="http://schemas.microsoft.com/office/powerpoint/2010/main" val="428224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9027F-86BF-8E44-A13F-9FBDF9C9D220}" type="slidenum">
              <a:rPr lang="en-US" smtClean="0"/>
              <a:t>14</a:t>
            </a:fld>
            <a:endParaRPr lang="en-US"/>
          </a:p>
        </p:txBody>
      </p:sp>
    </p:spTree>
    <p:extLst>
      <p:ext uri="{BB962C8B-B14F-4D97-AF65-F5344CB8AC3E}">
        <p14:creationId xmlns:p14="http://schemas.microsoft.com/office/powerpoint/2010/main" val="205581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goal was to build a content-based recommender system that allows people to get up to date research relating to their topic of interest, with ideally as little complexity as possible.</a:t>
            </a:r>
          </a:p>
          <a:p>
            <a:endParaRPr lang="en-US" dirty="0"/>
          </a:p>
          <a:p>
            <a:endParaRPr lang="en-US" dirty="0"/>
          </a:p>
        </p:txBody>
      </p:sp>
      <p:sp>
        <p:nvSpPr>
          <p:cNvPr id="4" name="Slide Number Placeholder 3"/>
          <p:cNvSpPr>
            <a:spLocks noGrp="1"/>
          </p:cNvSpPr>
          <p:nvPr>
            <p:ph type="sldNum" sz="quarter" idx="5"/>
          </p:nvPr>
        </p:nvSpPr>
        <p:spPr/>
        <p:txBody>
          <a:bodyPr/>
          <a:lstStyle/>
          <a:p>
            <a:fld id="{7179027F-86BF-8E44-A13F-9FBDF9C9D220}" type="slidenum">
              <a:rPr lang="en-US" smtClean="0"/>
              <a:t>3</a:t>
            </a:fld>
            <a:endParaRPr lang="en-US"/>
          </a:p>
        </p:txBody>
      </p:sp>
    </p:spTree>
    <p:extLst>
      <p:ext uri="{BB962C8B-B14F-4D97-AF65-F5344CB8AC3E}">
        <p14:creationId xmlns:p14="http://schemas.microsoft.com/office/powerpoint/2010/main" val="51303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was everyone’s part of the project, which was scraping from Nature’s website for news articles.   I had over 40,000 articles, and went back as far as 1997, because further than that the article volume dropped off significantly, and my main goal providing a tool for current events.  But I did go back to 1997, so that I could plot topic timelines and get some interesting insights about the progression of scientific discourse over time.</a:t>
            </a:r>
          </a:p>
          <a:p>
            <a:endParaRPr lang="en-US" dirty="0"/>
          </a:p>
          <a:p>
            <a:r>
              <a:rPr lang="en-US" dirty="0"/>
              <a:t>-I created my document-term matrix using a standard TF-IDF.  And I did create a corpus-specific stop word list, as there were a lot of words that were just creating noise.  Vaguely scientific words that don’t have anything to do with one topic, things like “research, lab, professor, journal, phenomenon”</a:t>
            </a:r>
          </a:p>
          <a:p>
            <a:endParaRPr lang="en-US" dirty="0"/>
          </a:p>
          <a:p>
            <a:r>
              <a:rPr lang="en-US" dirty="0"/>
              <a:t>-Then I went through some extensive topic modeling, which I’ll get into next, and finally I deployed an app for my recommender, along with some topic visualizations, using Dash</a:t>
            </a:r>
          </a:p>
        </p:txBody>
      </p:sp>
      <p:sp>
        <p:nvSpPr>
          <p:cNvPr id="4" name="Slide Number Placeholder 3"/>
          <p:cNvSpPr>
            <a:spLocks noGrp="1"/>
          </p:cNvSpPr>
          <p:nvPr>
            <p:ph type="sldNum" sz="quarter" idx="5"/>
          </p:nvPr>
        </p:nvSpPr>
        <p:spPr/>
        <p:txBody>
          <a:bodyPr/>
          <a:lstStyle/>
          <a:p>
            <a:fld id="{7179027F-86BF-8E44-A13F-9FBDF9C9D220}" type="slidenum">
              <a:rPr lang="en-US" smtClean="0"/>
              <a:t>4</a:t>
            </a:fld>
            <a:endParaRPr lang="en-US"/>
          </a:p>
        </p:txBody>
      </p:sp>
    </p:spTree>
    <p:extLst>
      <p:ext uri="{BB962C8B-B14F-4D97-AF65-F5344CB8AC3E}">
        <p14:creationId xmlns:p14="http://schemas.microsoft.com/office/powerpoint/2010/main" val="3869526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9027F-86BF-8E44-A13F-9FBDF9C9D220}" type="slidenum">
              <a:rPr lang="en-US" smtClean="0"/>
              <a:t>5</a:t>
            </a:fld>
            <a:endParaRPr lang="en-US"/>
          </a:p>
        </p:txBody>
      </p:sp>
    </p:spTree>
    <p:extLst>
      <p:ext uri="{BB962C8B-B14F-4D97-AF65-F5344CB8AC3E}">
        <p14:creationId xmlns:p14="http://schemas.microsoft.com/office/powerpoint/2010/main" val="3591893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9027F-86BF-8E44-A13F-9FBDF9C9D220}" type="slidenum">
              <a:rPr lang="en-US" smtClean="0"/>
              <a:t>6</a:t>
            </a:fld>
            <a:endParaRPr lang="en-US"/>
          </a:p>
        </p:txBody>
      </p:sp>
    </p:spTree>
    <p:extLst>
      <p:ext uri="{BB962C8B-B14F-4D97-AF65-F5344CB8AC3E}">
        <p14:creationId xmlns:p14="http://schemas.microsoft.com/office/powerpoint/2010/main" val="334657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9027F-86BF-8E44-A13F-9FBDF9C9D220}" type="slidenum">
              <a:rPr lang="en-US" smtClean="0"/>
              <a:t>7</a:t>
            </a:fld>
            <a:endParaRPr lang="en-US"/>
          </a:p>
        </p:txBody>
      </p:sp>
    </p:spTree>
    <p:extLst>
      <p:ext uri="{BB962C8B-B14F-4D97-AF65-F5344CB8AC3E}">
        <p14:creationId xmlns:p14="http://schemas.microsoft.com/office/powerpoint/2010/main" val="1024762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9027F-86BF-8E44-A13F-9FBDF9C9D220}" type="slidenum">
              <a:rPr lang="en-US" smtClean="0"/>
              <a:t>8</a:t>
            </a:fld>
            <a:endParaRPr lang="en-US"/>
          </a:p>
        </p:txBody>
      </p:sp>
    </p:spTree>
    <p:extLst>
      <p:ext uri="{BB962C8B-B14F-4D97-AF65-F5344CB8AC3E}">
        <p14:creationId xmlns:p14="http://schemas.microsoft.com/office/powerpoint/2010/main" val="2342408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9027F-86BF-8E44-A13F-9FBDF9C9D220}" type="slidenum">
              <a:rPr lang="en-US" smtClean="0"/>
              <a:t>9</a:t>
            </a:fld>
            <a:endParaRPr lang="en-US"/>
          </a:p>
        </p:txBody>
      </p:sp>
    </p:spTree>
    <p:extLst>
      <p:ext uri="{BB962C8B-B14F-4D97-AF65-F5344CB8AC3E}">
        <p14:creationId xmlns:p14="http://schemas.microsoft.com/office/powerpoint/2010/main" val="964693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9027F-86BF-8E44-A13F-9FBDF9C9D220}" type="slidenum">
              <a:rPr lang="en-US" smtClean="0"/>
              <a:t>10</a:t>
            </a:fld>
            <a:endParaRPr lang="en-US"/>
          </a:p>
        </p:txBody>
      </p:sp>
    </p:spTree>
    <p:extLst>
      <p:ext uri="{BB962C8B-B14F-4D97-AF65-F5344CB8AC3E}">
        <p14:creationId xmlns:p14="http://schemas.microsoft.com/office/powerpoint/2010/main" val="745130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85C14EA-B459-574E-8461-BA397E476BC9}" type="datetimeFigureOut">
              <a:rPr lang="en-US" smtClean="0"/>
              <a:t>11/12/20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21167486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5C14EA-B459-574E-8461-BA397E476BC9}" type="datetimeFigureOut">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2885262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5C14EA-B459-574E-8461-BA397E476BC9}" type="datetimeFigureOut">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396608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5C14EA-B459-574E-8461-BA397E476BC9}" type="datetimeFigureOut">
              <a:rPr lang="en-US" smtClean="0"/>
              <a:t>11/12/20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4026452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85C14EA-B459-574E-8461-BA397E476BC9}" type="datetimeFigureOut">
              <a:rPr lang="en-US" smtClean="0"/>
              <a:t>11/12/20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10995994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85C14EA-B459-574E-8461-BA397E476BC9}" type="datetimeFigureOut">
              <a:rPr lang="en-US" smtClean="0"/>
              <a:t>11/12/20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107306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85C14EA-B459-574E-8461-BA397E476BC9}" type="datetimeFigureOut">
              <a:rPr lang="en-US" smtClean="0"/>
              <a:t>11/12/20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9F78F6-D594-3849-A9E1-9124CB47218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91118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5C14EA-B459-574E-8461-BA397E476BC9}" type="datetimeFigureOut">
              <a:rPr lang="en-US" smtClean="0"/>
              <a:t>11/12/20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4240077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5C14EA-B459-574E-8461-BA397E476BC9}" type="datetimeFigureOut">
              <a:rPr lang="en-US" smtClean="0"/>
              <a:t>11/12/20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116801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5C14EA-B459-574E-8461-BA397E476BC9}" type="datetimeFigureOut">
              <a:rPr lang="en-US" smtClean="0"/>
              <a:t>11/12/20</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1065784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785C14EA-B459-574E-8461-BA397E476BC9}" type="datetimeFigureOut">
              <a:rPr lang="en-US" smtClean="0"/>
              <a:t>11/12/20</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D49F78F6-D594-3849-A9E1-9124CB47218F}" type="slidenum">
              <a:rPr lang="en-US" smtClean="0"/>
              <a:t>‹#›</a:t>
            </a:fld>
            <a:endParaRPr lang="en-US"/>
          </a:p>
        </p:txBody>
      </p:sp>
    </p:spTree>
    <p:extLst>
      <p:ext uri="{BB962C8B-B14F-4D97-AF65-F5344CB8AC3E}">
        <p14:creationId xmlns:p14="http://schemas.microsoft.com/office/powerpoint/2010/main" val="250472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85C14EA-B459-574E-8461-BA397E476BC9}" type="datetimeFigureOut">
              <a:rPr lang="en-US" smtClean="0"/>
              <a:t>11/12/20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49F78F6-D594-3849-A9E1-9124CB47218F}" type="slidenum">
              <a:rPr lang="en-US" smtClean="0"/>
              <a:t>‹#›</a:t>
            </a:fld>
            <a:endParaRPr lang="en-US"/>
          </a:p>
        </p:txBody>
      </p:sp>
    </p:spTree>
    <p:extLst>
      <p:ext uri="{BB962C8B-B14F-4D97-AF65-F5344CB8AC3E}">
        <p14:creationId xmlns:p14="http://schemas.microsoft.com/office/powerpoint/2010/main" val="9397749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2834640"/>
            <a:ext cx="7729728" cy="1188720"/>
          </a:xfrm>
        </p:spPr>
        <p:txBody>
          <a:bodyPr/>
          <a:lstStyle/>
          <a:p>
            <a:r>
              <a:rPr lang="en-US" dirty="0"/>
              <a:t>Nature Article Recommender</a:t>
            </a:r>
          </a:p>
        </p:txBody>
      </p:sp>
      <p:sp>
        <p:nvSpPr>
          <p:cNvPr id="3" name="TextBox 2">
            <a:extLst>
              <a:ext uri="{FF2B5EF4-FFF2-40B4-BE49-F238E27FC236}">
                <a16:creationId xmlns:a16="http://schemas.microsoft.com/office/drawing/2014/main" id="{D92B754A-D540-5343-920E-E25D412A5CBF}"/>
              </a:ext>
            </a:extLst>
          </p:cNvPr>
          <p:cNvSpPr txBox="1"/>
          <p:nvPr/>
        </p:nvSpPr>
        <p:spPr>
          <a:xfrm>
            <a:off x="4056743" y="4731656"/>
            <a:ext cx="4078514" cy="369332"/>
          </a:xfrm>
          <a:prstGeom prst="rect">
            <a:avLst/>
          </a:prstGeom>
          <a:noFill/>
        </p:spPr>
        <p:txBody>
          <a:bodyPr wrap="square" rtlCol="0">
            <a:spAutoFit/>
          </a:bodyPr>
          <a:lstStyle/>
          <a:p>
            <a:pPr algn="ctr"/>
            <a:r>
              <a:rPr lang="en-US" dirty="0"/>
              <a:t>Vinny Thompson</a:t>
            </a:r>
          </a:p>
        </p:txBody>
      </p:sp>
    </p:spTree>
    <p:extLst>
      <p:ext uri="{BB962C8B-B14F-4D97-AF65-F5344CB8AC3E}">
        <p14:creationId xmlns:p14="http://schemas.microsoft.com/office/powerpoint/2010/main" val="89552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Results</a:t>
            </a:r>
          </a:p>
        </p:txBody>
      </p:sp>
      <p:sp>
        <p:nvSpPr>
          <p:cNvPr id="7" name="TextBox 6">
            <a:extLst>
              <a:ext uri="{FF2B5EF4-FFF2-40B4-BE49-F238E27FC236}">
                <a16:creationId xmlns:a16="http://schemas.microsoft.com/office/drawing/2014/main" id="{8BF4BD88-E169-F74E-AF7E-ECF0ED4CA36B}"/>
              </a:ext>
            </a:extLst>
          </p:cNvPr>
          <p:cNvSpPr txBox="1"/>
          <p:nvPr/>
        </p:nvSpPr>
        <p:spPr>
          <a:xfrm>
            <a:off x="613918" y="1613431"/>
            <a:ext cx="2548637" cy="369332"/>
          </a:xfrm>
          <a:prstGeom prst="rect">
            <a:avLst/>
          </a:prstGeom>
          <a:solidFill>
            <a:srgbClr val="506C97"/>
          </a:solidFill>
        </p:spPr>
        <p:txBody>
          <a:bodyPr wrap="square" rtlCol="0">
            <a:spAutoFit/>
          </a:bodyPr>
          <a:lstStyle/>
          <a:p>
            <a:pPr algn="ctr"/>
            <a:r>
              <a:rPr lang="en-US" dirty="0">
                <a:solidFill>
                  <a:schemeClr val="bg1"/>
                </a:solidFill>
              </a:rPr>
              <a:t>Physical Sciences</a:t>
            </a:r>
          </a:p>
        </p:txBody>
      </p:sp>
      <p:graphicFrame>
        <p:nvGraphicFramePr>
          <p:cNvPr id="12" name="Table 12">
            <a:extLst>
              <a:ext uri="{FF2B5EF4-FFF2-40B4-BE49-F238E27FC236}">
                <a16:creationId xmlns:a16="http://schemas.microsoft.com/office/drawing/2014/main" id="{A3E6B4CC-DFB3-BD47-9093-87B4FD681548}"/>
              </a:ext>
            </a:extLst>
          </p:cNvPr>
          <p:cNvGraphicFramePr>
            <a:graphicFrameLocks noGrp="1"/>
          </p:cNvGraphicFramePr>
          <p:nvPr/>
        </p:nvGraphicFramePr>
        <p:xfrm>
          <a:off x="613918"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Physics</a:t>
                      </a:r>
                    </a:p>
                  </a:txBody>
                  <a:tcPr/>
                </a:tc>
                <a:extLst>
                  <a:ext uri="{0D108BD9-81ED-4DB2-BD59-A6C34878D82A}">
                    <a16:rowId xmlns:a16="http://schemas.microsoft.com/office/drawing/2014/main" val="489512931"/>
                  </a:ext>
                </a:extLst>
              </a:tr>
              <a:tr h="426460">
                <a:tc>
                  <a:txBody>
                    <a:bodyPr/>
                    <a:lstStyle/>
                    <a:p>
                      <a:pPr algn="ctr"/>
                      <a:r>
                        <a:rPr lang="en-US" dirty="0"/>
                        <a:t>Astronomy</a:t>
                      </a:r>
                    </a:p>
                  </a:txBody>
                  <a:tcPr/>
                </a:tc>
                <a:extLst>
                  <a:ext uri="{0D108BD9-81ED-4DB2-BD59-A6C34878D82A}">
                    <a16:rowId xmlns:a16="http://schemas.microsoft.com/office/drawing/2014/main" val="1996120831"/>
                  </a:ext>
                </a:extLst>
              </a:tr>
              <a:tr h="426460">
                <a:tc>
                  <a:txBody>
                    <a:bodyPr/>
                    <a:lstStyle/>
                    <a:p>
                      <a:pPr algn="ctr"/>
                      <a:r>
                        <a:rPr lang="en-US" dirty="0"/>
                        <a:t>Math/Computing</a:t>
                      </a:r>
                    </a:p>
                  </a:txBody>
                  <a:tcPr/>
                </a:tc>
                <a:extLst>
                  <a:ext uri="{0D108BD9-81ED-4DB2-BD59-A6C34878D82A}">
                    <a16:rowId xmlns:a16="http://schemas.microsoft.com/office/drawing/2014/main" val="1247318818"/>
                  </a:ext>
                </a:extLst>
              </a:tr>
              <a:tr h="426460">
                <a:tc>
                  <a:txBody>
                    <a:bodyPr/>
                    <a:lstStyle/>
                    <a:p>
                      <a:pPr algn="ctr"/>
                      <a:r>
                        <a:rPr lang="en-US" dirty="0"/>
                        <a:t>Space Exploration</a:t>
                      </a:r>
                    </a:p>
                  </a:txBody>
                  <a:tcPr/>
                </a:tc>
                <a:extLst>
                  <a:ext uri="{0D108BD9-81ED-4DB2-BD59-A6C34878D82A}">
                    <a16:rowId xmlns:a16="http://schemas.microsoft.com/office/drawing/2014/main" val="972082253"/>
                  </a:ext>
                </a:extLst>
              </a:tr>
            </a:tbl>
          </a:graphicData>
        </a:graphic>
      </p:graphicFrame>
      <p:sp>
        <p:nvSpPr>
          <p:cNvPr id="8" name="TextBox 7">
            <a:extLst>
              <a:ext uri="{FF2B5EF4-FFF2-40B4-BE49-F238E27FC236}">
                <a16:creationId xmlns:a16="http://schemas.microsoft.com/office/drawing/2014/main" id="{903A7FF0-EF99-2741-88E5-43868144F2C2}"/>
              </a:ext>
            </a:extLst>
          </p:cNvPr>
          <p:cNvSpPr txBox="1"/>
          <p:nvPr/>
        </p:nvSpPr>
        <p:spPr>
          <a:xfrm>
            <a:off x="3438601" y="1613431"/>
            <a:ext cx="2548637" cy="369332"/>
          </a:xfrm>
          <a:prstGeom prst="rect">
            <a:avLst/>
          </a:prstGeom>
          <a:solidFill>
            <a:srgbClr val="6C5D84"/>
          </a:solidFill>
        </p:spPr>
        <p:txBody>
          <a:bodyPr wrap="square" rtlCol="0">
            <a:spAutoFit/>
          </a:bodyPr>
          <a:lstStyle/>
          <a:p>
            <a:pPr algn="ctr"/>
            <a:r>
              <a:rPr lang="en-US" dirty="0">
                <a:solidFill>
                  <a:schemeClr val="bg1"/>
                </a:solidFill>
              </a:rPr>
              <a:t>Environmental Sciences</a:t>
            </a:r>
          </a:p>
        </p:txBody>
      </p:sp>
      <p:graphicFrame>
        <p:nvGraphicFramePr>
          <p:cNvPr id="14" name="Table 12">
            <a:extLst>
              <a:ext uri="{FF2B5EF4-FFF2-40B4-BE49-F238E27FC236}">
                <a16:creationId xmlns:a16="http://schemas.microsoft.com/office/drawing/2014/main" id="{0A116B67-CF46-C146-92DD-6BEEB5AD23C7}"/>
              </a:ext>
            </a:extLst>
          </p:cNvPr>
          <p:cNvGraphicFramePr>
            <a:graphicFrameLocks noGrp="1"/>
          </p:cNvGraphicFramePr>
          <p:nvPr/>
        </p:nvGraphicFramePr>
        <p:xfrm>
          <a:off x="3422527"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Climate Science</a:t>
                      </a:r>
                    </a:p>
                  </a:txBody>
                  <a:tcPr>
                    <a:solidFill>
                      <a:srgbClr val="6C5D84">
                        <a:alpha val="61000"/>
                      </a:srgbClr>
                    </a:solidFill>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Geology/Ocean Science</a:t>
                      </a:r>
                    </a:p>
                  </a:txBody>
                  <a:tcPr>
                    <a:solidFill>
                      <a:srgbClr val="6C5D84">
                        <a:alpha val="32000"/>
                      </a:srgbClr>
                    </a:solidFill>
                  </a:tcPr>
                </a:tc>
                <a:extLst>
                  <a:ext uri="{0D108BD9-81ED-4DB2-BD59-A6C34878D82A}">
                    <a16:rowId xmlns:a16="http://schemas.microsoft.com/office/drawing/2014/main" val="19961208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Agriculture/Plant Science</a:t>
                      </a:r>
                    </a:p>
                  </a:txBody>
                  <a:tcPr>
                    <a:solidFill>
                      <a:srgbClr val="6C5D84">
                        <a:alpha val="61000"/>
                      </a:srgbClr>
                    </a:solidFill>
                  </a:tcPr>
                </a:tc>
                <a:extLst>
                  <a:ext uri="{0D108BD9-81ED-4DB2-BD59-A6C34878D82A}">
                    <a16:rowId xmlns:a16="http://schemas.microsoft.com/office/drawing/2014/main" val="1247318818"/>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Ecology/Biodiversity</a:t>
                      </a:r>
                    </a:p>
                  </a:txBody>
                  <a:tcPr>
                    <a:solidFill>
                      <a:srgbClr val="6C5D84">
                        <a:alpha val="23000"/>
                      </a:srgbClr>
                    </a:solidFill>
                  </a:tcPr>
                </a:tc>
                <a:extLst>
                  <a:ext uri="{0D108BD9-81ED-4DB2-BD59-A6C34878D82A}">
                    <a16:rowId xmlns:a16="http://schemas.microsoft.com/office/drawing/2014/main" val="972082253"/>
                  </a:ext>
                </a:extLst>
              </a:tr>
            </a:tbl>
          </a:graphicData>
        </a:graphic>
      </p:graphicFrame>
      <p:sp>
        <p:nvSpPr>
          <p:cNvPr id="9" name="TextBox 8">
            <a:extLst>
              <a:ext uri="{FF2B5EF4-FFF2-40B4-BE49-F238E27FC236}">
                <a16:creationId xmlns:a16="http://schemas.microsoft.com/office/drawing/2014/main" id="{CBE51BB7-0030-CE48-A85A-C851BDCF685E}"/>
              </a:ext>
            </a:extLst>
          </p:cNvPr>
          <p:cNvSpPr txBox="1"/>
          <p:nvPr/>
        </p:nvSpPr>
        <p:spPr>
          <a:xfrm>
            <a:off x="6263284" y="1613431"/>
            <a:ext cx="2548637" cy="369332"/>
          </a:xfrm>
          <a:prstGeom prst="rect">
            <a:avLst/>
          </a:prstGeom>
          <a:solidFill>
            <a:srgbClr val="4C6A4C"/>
          </a:solidFill>
        </p:spPr>
        <p:txBody>
          <a:bodyPr wrap="square" rtlCol="0">
            <a:spAutoFit/>
          </a:bodyPr>
          <a:lstStyle/>
          <a:p>
            <a:pPr algn="ctr"/>
            <a:r>
              <a:rPr lang="en-US" dirty="0">
                <a:solidFill>
                  <a:schemeClr val="bg1"/>
                </a:solidFill>
              </a:rPr>
              <a:t>Biological Sciences</a:t>
            </a:r>
          </a:p>
        </p:txBody>
      </p:sp>
      <p:graphicFrame>
        <p:nvGraphicFramePr>
          <p:cNvPr id="13" name="Table 12">
            <a:extLst>
              <a:ext uri="{FF2B5EF4-FFF2-40B4-BE49-F238E27FC236}">
                <a16:creationId xmlns:a16="http://schemas.microsoft.com/office/drawing/2014/main" id="{BD521722-8F6A-5647-893F-FD86B23A9EFC}"/>
              </a:ext>
            </a:extLst>
          </p:cNvPr>
          <p:cNvGraphicFramePr>
            <a:graphicFrameLocks noGrp="1"/>
          </p:cNvGraphicFramePr>
          <p:nvPr/>
        </p:nvGraphicFramePr>
        <p:xfrm>
          <a:off x="6255247" y="1613431"/>
          <a:ext cx="2548637" cy="2132300"/>
        </p:xfrm>
        <a:graphic>
          <a:graphicData uri="http://schemas.openxmlformats.org/drawingml/2006/table">
            <a:tbl>
              <a:tblPr firstRow="1" bandRow="1">
                <a:tableStyleId>{5C22544A-7EE6-4342-B048-85BDC9FD1C3A}</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Neuroscience</a:t>
                      </a:r>
                    </a:p>
                  </a:txBody>
                  <a:tcPr/>
                </a:tc>
                <a:extLst>
                  <a:ext uri="{0D108BD9-81ED-4DB2-BD59-A6C34878D82A}">
                    <a16:rowId xmlns:a16="http://schemas.microsoft.com/office/drawing/2014/main" val="489512931"/>
                  </a:ext>
                </a:extLst>
              </a:tr>
              <a:tr h="426460">
                <a:tc>
                  <a:txBody>
                    <a:bodyPr/>
                    <a:lstStyle/>
                    <a:p>
                      <a:pPr algn="ctr"/>
                      <a:r>
                        <a:rPr lang="en-US" dirty="0"/>
                        <a:t>Genetics/Genomics</a:t>
                      </a:r>
                    </a:p>
                  </a:txBody>
                  <a:tcPr/>
                </a:tc>
                <a:extLst>
                  <a:ext uri="{0D108BD9-81ED-4DB2-BD59-A6C34878D82A}">
                    <a16:rowId xmlns:a16="http://schemas.microsoft.com/office/drawing/2014/main" val="1996120831"/>
                  </a:ext>
                </a:extLst>
              </a:tr>
              <a:tr h="426460">
                <a:tc>
                  <a:txBody>
                    <a:bodyPr/>
                    <a:lstStyle/>
                    <a:p>
                      <a:pPr algn="ctr"/>
                      <a:r>
                        <a:rPr lang="en-US" dirty="0"/>
                        <a:t>Stem Cells</a:t>
                      </a:r>
                    </a:p>
                  </a:txBody>
                  <a:tcPr/>
                </a:tc>
                <a:extLst>
                  <a:ext uri="{0D108BD9-81ED-4DB2-BD59-A6C34878D82A}">
                    <a16:rowId xmlns:a16="http://schemas.microsoft.com/office/drawing/2014/main" val="1247318818"/>
                  </a:ext>
                </a:extLst>
              </a:tr>
              <a:tr h="426460">
                <a:tc>
                  <a:txBody>
                    <a:bodyPr/>
                    <a:lstStyle/>
                    <a:p>
                      <a:pPr algn="ctr"/>
                      <a:r>
                        <a:rPr lang="en-US" dirty="0"/>
                        <a:t>Cell/Molecular Biology</a:t>
                      </a:r>
                    </a:p>
                  </a:txBody>
                  <a:tcPr/>
                </a:tc>
                <a:extLst>
                  <a:ext uri="{0D108BD9-81ED-4DB2-BD59-A6C34878D82A}">
                    <a16:rowId xmlns:a16="http://schemas.microsoft.com/office/drawing/2014/main" val="972082253"/>
                  </a:ext>
                </a:extLst>
              </a:tr>
            </a:tbl>
          </a:graphicData>
        </a:graphic>
      </p:graphicFrame>
      <p:sp>
        <p:nvSpPr>
          <p:cNvPr id="10" name="TextBox 9">
            <a:extLst>
              <a:ext uri="{FF2B5EF4-FFF2-40B4-BE49-F238E27FC236}">
                <a16:creationId xmlns:a16="http://schemas.microsoft.com/office/drawing/2014/main" id="{F7DAFECD-E096-2448-8212-77218C80B6F0}"/>
              </a:ext>
            </a:extLst>
          </p:cNvPr>
          <p:cNvSpPr txBox="1"/>
          <p:nvPr/>
        </p:nvSpPr>
        <p:spPr>
          <a:xfrm>
            <a:off x="9087967" y="1613431"/>
            <a:ext cx="2548637" cy="369332"/>
          </a:xfrm>
          <a:prstGeom prst="rect">
            <a:avLst/>
          </a:prstGeom>
          <a:solidFill>
            <a:srgbClr val="AC3F3F"/>
          </a:solidFill>
        </p:spPr>
        <p:txBody>
          <a:bodyPr wrap="square" rtlCol="0">
            <a:spAutoFit/>
          </a:bodyPr>
          <a:lstStyle/>
          <a:p>
            <a:pPr algn="ctr"/>
            <a:r>
              <a:rPr lang="en-US" dirty="0">
                <a:solidFill>
                  <a:schemeClr val="bg1"/>
                </a:solidFill>
              </a:rPr>
              <a:t>Health Sciences/Other</a:t>
            </a:r>
          </a:p>
        </p:txBody>
      </p:sp>
      <p:graphicFrame>
        <p:nvGraphicFramePr>
          <p:cNvPr id="15" name="Table 14">
            <a:extLst>
              <a:ext uri="{FF2B5EF4-FFF2-40B4-BE49-F238E27FC236}">
                <a16:creationId xmlns:a16="http://schemas.microsoft.com/office/drawing/2014/main" id="{44388206-2B21-B640-A578-A269007E11E8}"/>
              </a:ext>
            </a:extLst>
          </p:cNvPr>
          <p:cNvGraphicFramePr>
            <a:graphicFrameLocks noGrp="1"/>
          </p:cNvGraphicFramePr>
          <p:nvPr>
            <p:extLst>
              <p:ext uri="{D42A27DB-BD31-4B8C-83A1-F6EECF244321}">
                <p14:modId xmlns:p14="http://schemas.microsoft.com/office/powerpoint/2010/main" val="2985466688"/>
              </p:ext>
            </p:extLst>
          </p:nvPr>
        </p:nvGraphicFramePr>
        <p:xfrm>
          <a:off x="9087967" y="1613431"/>
          <a:ext cx="2548637" cy="2132300"/>
        </p:xfrm>
        <a:graphic>
          <a:graphicData uri="http://schemas.openxmlformats.org/drawingml/2006/table">
            <a:tbl>
              <a:tblPr firstRow="1" bandRow="1">
                <a:tableStyleId>{93296810-A885-4BE3-A3E7-6D5BEEA58F35}</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Diseases/Epidemics</a:t>
                      </a:r>
                    </a:p>
                  </a:txBody>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Drug Discovery</a:t>
                      </a:r>
                    </a:p>
                  </a:txBody>
                  <a:tcPr/>
                </a:tc>
                <a:extLst>
                  <a:ext uri="{0D108BD9-81ED-4DB2-BD59-A6C34878D82A}">
                    <a16:rowId xmlns:a16="http://schemas.microsoft.com/office/drawing/2014/main" val="1996120831"/>
                  </a:ext>
                </a:extLst>
              </a:tr>
              <a:tr h="426460">
                <a:tc>
                  <a:txBody>
                    <a:bodyPr/>
                    <a:lstStyle/>
                    <a:p>
                      <a:pPr algn="ctr"/>
                      <a:r>
                        <a:rPr lang="en-US" dirty="0"/>
                        <a:t>Government/Policy</a:t>
                      </a:r>
                    </a:p>
                  </a:txBody>
                  <a:tcPr/>
                </a:tc>
                <a:extLst>
                  <a:ext uri="{0D108BD9-81ED-4DB2-BD59-A6C34878D82A}">
                    <a16:rowId xmlns:a16="http://schemas.microsoft.com/office/drawing/2014/main" val="1247318818"/>
                  </a:ext>
                </a:extLst>
              </a:tr>
              <a:tr h="426460">
                <a:tc>
                  <a:txBody>
                    <a:bodyPr/>
                    <a:lstStyle/>
                    <a:p>
                      <a:pPr algn="ctr"/>
                      <a:r>
                        <a:rPr lang="en-US" dirty="0"/>
                        <a:t>International Affairs</a:t>
                      </a:r>
                    </a:p>
                  </a:txBody>
                  <a:tcPr/>
                </a:tc>
                <a:extLst>
                  <a:ext uri="{0D108BD9-81ED-4DB2-BD59-A6C34878D82A}">
                    <a16:rowId xmlns:a16="http://schemas.microsoft.com/office/drawing/2014/main" val="972082253"/>
                  </a:ext>
                </a:extLst>
              </a:tr>
            </a:tbl>
          </a:graphicData>
        </a:graphic>
      </p:graphicFrame>
      <p:pic>
        <p:nvPicPr>
          <p:cNvPr id="5" name="Picture 4" descr="Text&#10;&#10;Description automatically generated">
            <a:extLst>
              <a:ext uri="{FF2B5EF4-FFF2-40B4-BE49-F238E27FC236}">
                <a16:creationId xmlns:a16="http://schemas.microsoft.com/office/drawing/2014/main" id="{3B77D7F0-C3A8-E443-9410-BB9A85A407B2}"/>
              </a:ext>
            </a:extLst>
          </p:cNvPr>
          <p:cNvPicPr>
            <a:picLocks noChangeAspect="1"/>
          </p:cNvPicPr>
          <p:nvPr/>
        </p:nvPicPr>
        <p:blipFill>
          <a:blip r:embed="rId3"/>
          <a:stretch>
            <a:fillRect/>
          </a:stretch>
        </p:blipFill>
        <p:spPr>
          <a:xfrm>
            <a:off x="1005803" y="4062062"/>
            <a:ext cx="3212411" cy="23650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38B2CE97-4A50-9A4F-B6DA-2E36ACF765E6}"/>
              </a:ext>
            </a:extLst>
          </p:cNvPr>
          <p:cNvPicPr>
            <a:picLocks noChangeAspect="1"/>
          </p:cNvPicPr>
          <p:nvPr/>
        </p:nvPicPr>
        <p:blipFill>
          <a:blip r:embed="rId4"/>
          <a:stretch>
            <a:fillRect/>
          </a:stretch>
        </p:blipFill>
        <p:spPr>
          <a:xfrm>
            <a:off x="7973788" y="4062062"/>
            <a:ext cx="3311017" cy="2365012"/>
          </a:xfrm>
          <a:prstGeom prst="rect">
            <a:avLst/>
          </a:prstGeom>
        </p:spPr>
      </p:pic>
    </p:spTree>
    <p:extLst>
      <p:ext uri="{BB962C8B-B14F-4D97-AF65-F5344CB8AC3E}">
        <p14:creationId xmlns:p14="http://schemas.microsoft.com/office/powerpoint/2010/main" val="2925172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Results</a:t>
            </a:r>
          </a:p>
        </p:txBody>
      </p:sp>
      <p:sp>
        <p:nvSpPr>
          <p:cNvPr id="7" name="TextBox 6">
            <a:extLst>
              <a:ext uri="{FF2B5EF4-FFF2-40B4-BE49-F238E27FC236}">
                <a16:creationId xmlns:a16="http://schemas.microsoft.com/office/drawing/2014/main" id="{8BF4BD88-E169-F74E-AF7E-ECF0ED4CA36B}"/>
              </a:ext>
            </a:extLst>
          </p:cNvPr>
          <p:cNvSpPr txBox="1"/>
          <p:nvPr/>
        </p:nvSpPr>
        <p:spPr>
          <a:xfrm>
            <a:off x="613918" y="1613431"/>
            <a:ext cx="2548637" cy="369332"/>
          </a:xfrm>
          <a:prstGeom prst="rect">
            <a:avLst/>
          </a:prstGeom>
          <a:solidFill>
            <a:srgbClr val="506C97"/>
          </a:solidFill>
        </p:spPr>
        <p:txBody>
          <a:bodyPr wrap="square" rtlCol="0">
            <a:spAutoFit/>
          </a:bodyPr>
          <a:lstStyle/>
          <a:p>
            <a:pPr algn="ctr"/>
            <a:r>
              <a:rPr lang="en-US" dirty="0">
                <a:solidFill>
                  <a:schemeClr val="bg1"/>
                </a:solidFill>
              </a:rPr>
              <a:t>Physical Sciences</a:t>
            </a:r>
          </a:p>
        </p:txBody>
      </p:sp>
      <p:graphicFrame>
        <p:nvGraphicFramePr>
          <p:cNvPr id="12" name="Table 12">
            <a:extLst>
              <a:ext uri="{FF2B5EF4-FFF2-40B4-BE49-F238E27FC236}">
                <a16:creationId xmlns:a16="http://schemas.microsoft.com/office/drawing/2014/main" id="{A3E6B4CC-DFB3-BD47-9093-87B4FD681548}"/>
              </a:ext>
            </a:extLst>
          </p:cNvPr>
          <p:cNvGraphicFramePr>
            <a:graphicFrameLocks noGrp="1"/>
          </p:cNvGraphicFramePr>
          <p:nvPr/>
        </p:nvGraphicFramePr>
        <p:xfrm>
          <a:off x="613918"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Physics</a:t>
                      </a:r>
                    </a:p>
                  </a:txBody>
                  <a:tcPr/>
                </a:tc>
                <a:extLst>
                  <a:ext uri="{0D108BD9-81ED-4DB2-BD59-A6C34878D82A}">
                    <a16:rowId xmlns:a16="http://schemas.microsoft.com/office/drawing/2014/main" val="489512931"/>
                  </a:ext>
                </a:extLst>
              </a:tr>
              <a:tr h="426460">
                <a:tc>
                  <a:txBody>
                    <a:bodyPr/>
                    <a:lstStyle/>
                    <a:p>
                      <a:pPr algn="ctr"/>
                      <a:r>
                        <a:rPr lang="en-US" dirty="0"/>
                        <a:t>Astronomy</a:t>
                      </a:r>
                    </a:p>
                  </a:txBody>
                  <a:tcPr/>
                </a:tc>
                <a:extLst>
                  <a:ext uri="{0D108BD9-81ED-4DB2-BD59-A6C34878D82A}">
                    <a16:rowId xmlns:a16="http://schemas.microsoft.com/office/drawing/2014/main" val="1996120831"/>
                  </a:ext>
                </a:extLst>
              </a:tr>
              <a:tr h="426460">
                <a:tc>
                  <a:txBody>
                    <a:bodyPr/>
                    <a:lstStyle/>
                    <a:p>
                      <a:pPr algn="ctr"/>
                      <a:r>
                        <a:rPr lang="en-US" dirty="0"/>
                        <a:t>Math/Computing</a:t>
                      </a:r>
                    </a:p>
                  </a:txBody>
                  <a:tcPr/>
                </a:tc>
                <a:extLst>
                  <a:ext uri="{0D108BD9-81ED-4DB2-BD59-A6C34878D82A}">
                    <a16:rowId xmlns:a16="http://schemas.microsoft.com/office/drawing/2014/main" val="1247318818"/>
                  </a:ext>
                </a:extLst>
              </a:tr>
              <a:tr h="426460">
                <a:tc>
                  <a:txBody>
                    <a:bodyPr/>
                    <a:lstStyle/>
                    <a:p>
                      <a:pPr algn="ctr"/>
                      <a:r>
                        <a:rPr lang="en-US" dirty="0"/>
                        <a:t>Space Exploration</a:t>
                      </a:r>
                    </a:p>
                  </a:txBody>
                  <a:tcPr/>
                </a:tc>
                <a:extLst>
                  <a:ext uri="{0D108BD9-81ED-4DB2-BD59-A6C34878D82A}">
                    <a16:rowId xmlns:a16="http://schemas.microsoft.com/office/drawing/2014/main" val="972082253"/>
                  </a:ext>
                </a:extLst>
              </a:tr>
            </a:tbl>
          </a:graphicData>
        </a:graphic>
      </p:graphicFrame>
      <p:sp>
        <p:nvSpPr>
          <p:cNvPr id="8" name="TextBox 7">
            <a:extLst>
              <a:ext uri="{FF2B5EF4-FFF2-40B4-BE49-F238E27FC236}">
                <a16:creationId xmlns:a16="http://schemas.microsoft.com/office/drawing/2014/main" id="{903A7FF0-EF99-2741-88E5-43868144F2C2}"/>
              </a:ext>
            </a:extLst>
          </p:cNvPr>
          <p:cNvSpPr txBox="1"/>
          <p:nvPr/>
        </p:nvSpPr>
        <p:spPr>
          <a:xfrm>
            <a:off x="3438601" y="1613431"/>
            <a:ext cx="2548637" cy="369332"/>
          </a:xfrm>
          <a:prstGeom prst="rect">
            <a:avLst/>
          </a:prstGeom>
          <a:solidFill>
            <a:srgbClr val="6C5D84"/>
          </a:solidFill>
        </p:spPr>
        <p:txBody>
          <a:bodyPr wrap="square" rtlCol="0">
            <a:spAutoFit/>
          </a:bodyPr>
          <a:lstStyle/>
          <a:p>
            <a:pPr algn="ctr"/>
            <a:r>
              <a:rPr lang="en-US" dirty="0">
                <a:solidFill>
                  <a:schemeClr val="bg1"/>
                </a:solidFill>
              </a:rPr>
              <a:t>Environmental Sciences</a:t>
            </a:r>
          </a:p>
        </p:txBody>
      </p:sp>
      <p:graphicFrame>
        <p:nvGraphicFramePr>
          <p:cNvPr id="14" name="Table 12">
            <a:extLst>
              <a:ext uri="{FF2B5EF4-FFF2-40B4-BE49-F238E27FC236}">
                <a16:creationId xmlns:a16="http://schemas.microsoft.com/office/drawing/2014/main" id="{0A116B67-CF46-C146-92DD-6BEEB5AD23C7}"/>
              </a:ext>
            </a:extLst>
          </p:cNvPr>
          <p:cNvGraphicFramePr>
            <a:graphicFrameLocks noGrp="1"/>
          </p:cNvGraphicFramePr>
          <p:nvPr/>
        </p:nvGraphicFramePr>
        <p:xfrm>
          <a:off x="3422527"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Climate Science</a:t>
                      </a:r>
                    </a:p>
                  </a:txBody>
                  <a:tcPr>
                    <a:solidFill>
                      <a:srgbClr val="6C5D84">
                        <a:alpha val="61000"/>
                      </a:srgbClr>
                    </a:solidFill>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Geology/Ocean Science</a:t>
                      </a:r>
                    </a:p>
                  </a:txBody>
                  <a:tcPr>
                    <a:solidFill>
                      <a:srgbClr val="6C5D84">
                        <a:alpha val="32000"/>
                      </a:srgbClr>
                    </a:solidFill>
                  </a:tcPr>
                </a:tc>
                <a:extLst>
                  <a:ext uri="{0D108BD9-81ED-4DB2-BD59-A6C34878D82A}">
                    <a16:rowId xmlns:a16="http://schemas.microsoft.com/office/drawing/2014/main" val="19961208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Agriculture/Plant Science</a:t>
                      </a:r>
                    </a:p>
                  </a:txBody>
                  <a:tcPr>
                    <a:solidFill>
                      <a:srgbClr val="6C5D84">
                        <a:alpha val="61000"/>
                      </a:srgbClr>
                    </a:solidFill>
                  </a:tcPr>
                </a:tc>
                <a:extLst>
                  <a:ext uri="{0D108BD9-81ED-4DB2-BD59-A6C34878D82A}">
                    <a16:rowId xmlns:a16="http://schemas.microsoft.com/office/drawing/2014/main" val="1247318818"/>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Ecology/Biodiversity</a:t>
                      </a:r>
                    </a:p>
                  </a:txBody>
                  <a:tcPr>
                    <a:solidFill>
                      <a:srgbClr val="6C5D84">
                        <a:alpha val="23000"/>
                      </a:srgbClr>
                    </a:solidFill>
                  </a:tcPr>
                </a:tc>
                <a:extLst>
                  <a:ext uri="{0D108BD9-81ED-4DB2-BD59-A6C34878D82A}">
                    <a16:rowId xmlns:a16="http://schemas.microsoft.com/office/drawing/2014/main" val="972082253"/>
                  </a:ext>
                </a:extLst>
              </a:tr>
            </a:tbl>
          </a:graphicData>
        </a:graphic>
      </p:graphicFrame>
      <p:sp>
        <p:nvSpPr>
          <p:cNvPr id="9" name="TextBox 8">
            <a:extLst>
              <a:ext uri="{FF2B5EF4-FFF2-40B4-BE49-F238E27FC236}">
                <a16:creationId xmlns:a16="http://schemas.microsoft.com/office/drawing/2014/main" id="{CBE51BB7-0030-CE48-A85A-C851BDCF685E}"/>
              </a:ext>
            </a:extLst>
          </p:cNvPr>
          <p:cNvSpPr txBox="1"/>
          <p:nvPr/>
        </p:nvSpPr>
        <p:spPr>
          <a:xfrm>
            <a:off x="6263284" y="1613431"/>
            <a:ext cx="2548637" cy="369332"/>
          </a:xfrm>
          <a:prstGeom prst="rect">
            <a:avLst/>
          </a:prstGeom>
          <a:solidFill>
            <a:srgbClr val="4C6A4C"/>
          </a:solidFill>
        </p:spPr>
        <p:txBody>
          <a:bodyPr wrap="square" rtlCol="0">
            <a:spAutoFit/>
          </a:bodyPr>
          <a:lstStyle/>
          <a:p>
            <a:pPr algn="ctr"/>
            <a:r>
              <a:rPr lang="en-US" dirty="0">
                <a:solidFill>
                  <a:schemeClr val="bg1"/>
                </a:solidFill>
              </a:rPr>
              <a:t>Biological Sciences</a:t>
            </a:r>
          </a:p>
        </p:txBody>
      </p:sp>
      <p:graphicFrame>
        <p:nvGraphicFramePr>
          <p:cNvPr id="13" name="Table 12">
            <a:extLst>
              <a:ext uri="{FF2B5EF4-FFF2-40B4-BE49-F238E27FC236}">
                <a16:creationId xmlns:a16="http://schemas.microsoft.com/office/drawing/2014/main" id="{BD521722-8F6A-5647-893F-FD86B23A9EFC}"/>
              </a:ext>
            </a:extLst>
          </p:cNvPr>
          <p:cNvGraphicFramePr>
            <a:graphicFrameLocks noGrp="1"/>
          </p:cNvGraphicFramePr>
          <p:nvPr/>
        </p:nvGraphicFramePr>
        <p:xfrm>
          <a:off x="6255247" y="1613431"/>
          <a:ext cx="2548637" cy="2132300"/>
        </p:xfrm>
        <a:graphic>
          <a:graphicData uri="http://schemas.openxmlformats.org/drawingml/2006/table">
            <a:tbl>
              <a:tblPr firstRow="1" bandRow="1">
                <a:tableStyleId>{5C22544A-7EE6-4342-B048-85BDC9FD1C3A}</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Neuroscience</a:t>
                      </a:r>
                    </a:p>
                  </a:txBody>
                  <a:tcPr/>
                </a:tc>
                <a:extLst>
                  <a:ext uri="{0D108BD9-81ED-4DB2-BD59-A6C34878D82A}">
                    <a16:rowId xmlns:a16="http://schemas.microsoft.com/office/drawing/2014/main" val="489512931"/>
                  </a:ext>
                </a:extLst>
              </a:tr>
              <a:tr h="426460">
                <a:tc>
                  <a:txBody>
                    <a:bodyPr/>
                    <a:lstStyle/>
                    <a:p>
                      <a:pPr algn="ctr"/>
                      <a:r>
                        <a:rPr lang="en-US" dirty="0"/>
                        <a:t>Genetics/Genomics</a:t>
                      </a:r>
                    </a:p>
                  </a:txBody>
                  <a:tcPr/>
                </a:tc>
                <a:extLst>
                  <a:ext uri="{0D108BD9-81ED-4DB2-BD59-A6C34878D82A}">
                    <a16:rowId xmlns:a16="http://schemas.microsoft.com/office/drawing/2014/main" val="1996120831"/>
                  </a:ext>
                </a:extLst>
              </a:tr>
              <a:tr h="426460">
                <a:tc>
                  <a:txBody>
                    <a:bodyPr/>
                    <a:lstStyle/>
                    <a:p>
                      <a:pPr algn="ctr"/>
                      <a:r>
                        <a:rPr lang="en-US" dirty="0"/>
                        <a:t>Stem Cells</a:t>
                      </a:r>
                    </a:p>
                  </a:txBody>
                  <a:tcPr/>
                </a:tc>
                <a:extLst>
                  <a:ext uri="{0D108BD9-81ED-4DB2-BD59-A6C34878D82A}">
                    <a16:rowId xmlns:a16="http://schemas.microsoft.com/office/drawing/2014/main" val="1247318818"/>
                  </a:ext>
                </a:extLst>
              </a:tr>
              <a:tr h="426460">
                <a:tc>
                  <a:txBody>
                    <a:bodyPr/>
                    <a:lstStyle/>
                    <a:p>
                      <a:pPr algn="ctr"/>
                      <a:r>
                        <a:rPr lang="en-US" dirty="0"/>
                        <a:t>Cell/Molecular Biology</a:t>
                      </a:r>
                    </a:p>
                  </a:txBody>
                  <a:tcPr/>
                </a:tc>
                <a:extLst>
                  <a:ext uri="{0D108BD9-81ED-4DB2-BD59-A6C34878D82A}">
                    <a16:rowId xmlns:a16="http://schemas.microsoft.com/office/drawing/2014/main" val="972082253"/>
                  </a:ext>
                </a:extLst>
              </a:tr>
            </a:tbl>
          </a:graphicData>
        </a:graphic>
      </p:graphicFrame>
      <p:sp>
        <p:nvSpPr>
          <p:cNvPr id="10" name="TextBox 9">
            <a:extLst>
              <a:ext uri="{FF2B5EF4-FFF2-40B4-BE49-F238E27FC236}">
                <a16:creationId xmlns:a16="http://schemas.microsoft.com/office/drawing/2014/main" id="{F7DAFECD-E096-2448-8212-77218C80B6F0}"/>
              </a:ext>
            </a:extLst>
          </p:cNvPr>
          <p:cNvSpPr txBox="1"/>
          <p:nvPr/>
        </p:nvSpPr>
        <p:spPr>
          <a:xfrm>
            <a:off x="9087967" y="1613431"/>
            <a:ext cx="2548637" cy="369332"/>
          </a:xfrm>
          <a:prstGeom prst="rect">
            <a:avLst/>
          </a:prstGeom>
          <a:solidFill>
            <a:srgbClr val="AC3F3F"/>
          </a:solidFill>
        </p:spPr>
        <p:txBody>
          <a:bodyPr wrap="square" rtlCol="0">
            <a:spAutoFit/>
          </a:bodyPr>
          <a:lstStyle/>
          <a:p>
            <a:pPr algn="ctr"/>
            <a:r>
              <a:rPr lang="en-US" dirty="0">
                <a:solidFill>
                  <a:schemeClr val="bg1"/>
                </a:solidFill>
              </a:rPr>
              <a:t>Health Sciences/Other</a:t>
            </a:r>
          </a:p>
        </p:txBody>
      </p:sp>
      <p:graphicFrame>
        <p:nvGraphicFramePr>
          <p:cNvPr id="15" name="Table 14">
            <a:extLst>
              <a:ext uri="{FF2B5EF4-FFF2-40B4-BE49-F238E27FC236}">
                <a16:creationId xmlns:a16="http://schemas.microsoft.com/office/drawing/2014/main" id="{44388206-2B21-B640-A578-A269007E11E8}"/>
              </a:ext>
            </a:extLst>
          </p:cNvPr>
          <p:cNvGraphicFramePr>
            <a:graphicFrameLocks noGrp="1"/>
          </p:cNvGraphicFramePr>
          <p:nvPr>
            <p:extLst>
              <p:ext uri="{D42A27DB-BD31-4B8C-83A1-F6EECF244321}">
                <p14:modId xmlns:p14="http://schemas.microsoft.com/office/powerpoint/2010/main" val="1240206730"/>
              </p:ext>
            </p:extLst>
          </p:nvPr>
        </p:nvGraphicFramePr>
        <p:xfrm>
          <a:off x="9087967" y="1613431"/>
          <a:ext cx="2548637" cy="2132300"/>
        </p:xfrm>
        <a:graphic>
          <a:graphicData uri="http://schemas.openxmlformats.org/drawingml/2006/table">
            <a:tbl>
              <a:tblPr firstRow="1" bandRow="1">
                <a:tableStyleId>{93296810-A885-4BE3-A3E7-6D5BEEA58F35}</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Diseases/Epidemics</a:t>
                      </a:r>
                    </a:p>
                  </a:txBody>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Drug Discovery</a:t>
                      </a:r>
                    </a:p>
                  </a:txBody>
                  <a:tcPr/>
                </a:tc>
                <a:extLst>
                  <a:ext uri="{0D108BD9-81ED-4DB2-BD59-A6C34878D82A}">
                    <a16:rowId xmlns:a16="http://schemas.microsoft.com/office/drawing/2014/main" val="1996120831"/>
                  </a:ext>
                </a:extLst>
              </a:tr>
              <a:tr h="426460">
                <a:tc>
                  <a:txBody>
                    <a:bodyPr/>
                    <a:lstStyle/>
                    <a:p>
                      <a:pPr algn="ctr"/>
                      <a:r>
                        <a:rPr lang="en-US" dirty="0"/>
                        <a:t>Government/Policy</a:t>
                      </a:r>
                    </a:p>
                  </a:txBody>
                  <a:tcPr/>
                </a:tc>
                <a:extLst>
                  <a:ext uri="{0D108BD9-81ED-4DB2-BD59-A6C34878D82A}">
                    <a16:rowId xmlns:a16="http://schemas.microsoft.com/office/drawing/2014/main" val="1247318818"/>
                  </a:ext>
                </a:extLst>
              </a:tr>
              <a:tr h="426460">
                <a:tc>
                  <a:txBody>
                    <a:bodyPr/>
                    <a:lstStyle/>
                    <a:p>
                      <a:pPr algn="ctr"/>
                      <a:r>
                        <a:rPr lang="en-US" dirty="0"/>
                        <a:t>International Affairs</a:t>
                      </a:r>
                    </a:p>
                  </a:txBody>
                  <a:tcPr/>
                </a:tc>
                <a:extLst>
                  <a:ext uri="{0D108BD9-81ED-4DB2-BD59-A6C34878D82A}">
                    <a16:rowId xmlns:a16="http://schemas.microsoft.com/office/drawing/2014/main" val="972082253"/>
                  </a:ext>
                </a:extLst>
              </a:tr>
            </a:tbl>
          </a:graphicData>
        </a:graphic>
      </p:graphicFrame>
      <p:sp>
        <p:nvSpPr>
          <p:cNvPr id="3" name="TextBox 2">
            <a:extLst>
              <a:ext uri="{FF2B5EF4-FFF2-40B4-BE49-F238E27FC236}">
                <a16:creationId xmlns:a16="http://schemas.microsoft.com/office/drawing/2014/main" id="{50A52847-779C-CB43-A54D-197FBFBA0288}"/>
              </a:ext>
            </a:extLst>
          </p:cNvPr>
          <p:cNvSpPr txBox="1"/>
          <p:nvPr/>
        </p:nvSpPr>
        <p:spPr>
          <a:xfrm>
            <a:off x="3826328" y="4952181"/>
            <a:ext cx="4539343" cy="584775"/>
          </a:xfrm>
          <a:prstGeom prst="rect">
            <a:avLst/>
          </a:prstGeom>
          <a:noFill/>
        </p:spPr>
        <p:txBody>
          <a:bodyPr wrap="square" rtlCol="0">
            <a:spAutoFit/>
          </a:bodyPr>
          <a:lstStyle/>
          <a:p>
            <a:pPr algn="ctr"/>
            <a:r>
              <a:rPr lang="en-US" sz="3200" dirty="0"/>
              <a:t>Not done yet…</a:t>
            </a:r>
          </a:p>
        </p:txBody>
      </p:sp>
      <p:pic>
        <p:nvPicPr>
          <p:cNvPr id="5" name="Picture 4" descr="Text&#10;&#10;Description automatically generated">
            <a:extLst>
              <a:ext uri="{FF2B5EF4-FFF2-40B4-BE49-F238E27FC236}">
                <a16:creationId xmlns:a16="http://schemas.microsoft.com/office/drawing/2014/main" id="{3B77D7F0-C3A8-E443-9410-BB9A85A407B2}"/>
              </a:ext>
            </a:extLst>
          </p:cNvPr>
          <p:cNvPicPr>
            <a:picLocks noChangeAspect="1"/>
          </p:cNvPicPr>
          <p:nvPr/>
        </p:nvPicPr>
        <p:blipFill>
          <a:blip r:embed="rId3"/>
          <a:stretch>
            <a:fillRect/>
          </a:stretch>
        </p:blipFill>
        <p:spPr>
          <a:xfrm>
            <a:off x="1005803" y="4062062"/>
            <a:ext cx="3212411" cy="23650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38B2CE97-4A50-9A4F-B6DA-2E36ACF765E6}"/>
              </a:ext>
            </a:extLst>
          </p:cNvPr>
          <p:cNvPicPr>
            <a:picLocks noChangeAspect="1"/>
          </p:cNvPicPr>
          <p:nvPr/>
        </p:nvPicPr>
        <p:blipFill>
          <a:blip r:embed="rId4"/>
          <a:stretch>
            <a:fillRect/>
          </a:stretch>
        </p:blipFill>
        <p:spPr>
          <a:xfrm>
            <a:off x="7973788" y="4062062"/>
            <a:ext cx="3311017" cy="2365012"/>
          </a:xfrm>
          <a:prstGeom prst="rect">
            <a:avLst/>
          </a:prstGeom>
        </p:spPr>
      </p:pic>
    </p:spTree>
    <p:extLst>
      <p:ext uri="{BB962C8B-B14F-4D97-AF65-F5344CB8AC3E}">
        <p14:creationId xmlns:p14="http://schemas.microsoft.com/office/powerpoint/2010/main" val="235578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Results</a:t>
            </a:r>
          </a:p>
        </p:txBody>
      </p:sp>
      <p:graphicFrame>
        <p:nvGraphicFramePr>
          <p:cNvPr id="4" name="Diagram 3">
            <a:extLst>
              <a:ext uri="{FF2B5EF4-FFF2-40B4-BE49-F238E27FC236}">
                <a16:creationId xmlns:a16="http://schemas.microsoft.com/office/drawing/2014/main" id="{BB09EB68-6106-1A40-AAB6-F809657813DD}"/>
              </a:ext>
            </a:extLst>
          </p:cNvPr>
          <p:cNvGraphicFramePr/>
          <p:nvPr>
            <p:extLst>
              <p:ext uri="{D42A27DB-BD31-4B8C-83A1-F6EECF244321}">
                <p14:modId xmlns:p14="http://schemas.microsoft.com/office/powerpoint/2010/main" val="3977498111"/>
              </p:ext>
            </p:extLst>
          </p:nvPr>
        </p:nvGraphicFramePr>
        <p:xfrm>
          <a:off x="0" y="1338943"/>
          <a:ext cx="7128329" cy="488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F8FB9AC-F623-AA43-83B0-DDE4838E21EB}"/>
              </a:ext>
            </a:extLst>
          </p:cNvPr>
          <p:cNvSpPr txBox="1"/>
          <p:nvPr/>
        </p:nvSpPr>
        <p:spPr>
          <a:xfrm>
            <a:off x="7128329" y="2794948"/>
            <a:ext cx="3828142" cy="461665"/>
          </a:xfrm>
          <a:prstGeom prst="rect">
            <a:avLst/>
          </a:prstGeom>
          <a:noFill/>
        </p:spPr>
        <p:txBody>
          <a:bodyPr wrap="square" rtlCol="0">
            <a:spAutoFit/>
          </a:bodyPr>
          <a:lstStyle/>
          <a:p>
            <a:pPr algn="ctr"/>
            <a:r>
              <a:rPr lang="en-US" sz="2400" b="1" dirty="0"/>
              <a:t>131 Subtopics</a:t>
            </a:r>
          </a:p>
        </p:txBody>
      </p:sp>
      <p:sp>
        <p:nvSpPr>
          <p:cNvPr id="6" name="TextBox 5">
            <a:extLst>
              <a:ext uri="{FF2B5EF4-FFF2-40B4-BE49-F238E27FC236}">
                <a16:creationId xmlns:a16="http://schemas.microsoft.com/office/drawing/2014/main" id="{0C259A65-1438-6C4E-AC8C-834DDD4CD0C5}"/>
              </a:ext>
            </a:extLst>
          </p:cNvPr>
          <p:cNvSpPr txBox="1"/>
          <p:nvPr/>
        </p:nvSpPr>
        <p:spPr>
          <a:xfrm>
            <a:off x="7380514" y="3429000"/>
            <a:ext cx="3828142" cy="369332"/>
          </a:xfrm>
          <a:prstGeom prst="rect">
            <a:avLst/>
          </a:prstGeom>
          <a:noFill/>
        </p:spPr>
        <p:txBody>
          <a:bodyPr wrap="square" rtlCol="0">
            <a:spAutoFit/>
          </a:bodyPr>
          <a:lstStyle/>
          <a:p>
            <a:r>
              <a:rPr lang="en-US" dirty="0"/>
              <a:t>20+ articles belonging to each subtopic</a:t>
            </a:r>
          </a:p>
        </p:txBody>
      </p:sp>
    </p:spTree>
    <p:extLst>
      <p:ext uri="{BB962C8B-B14F-4D97-AF65-F5344CB8AC3E}">
        <p14:creationId xmlns:p14="http://schemas.microsoft.com/office/powerpoint/2010/main" val="1590093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Results</a:t>
            </a:r>
          </a:p>
        </p:txBody>
      </p:sp>
      <p:graphicFrame>
        <p:nvGraphicFramePr>
          <p:cNvPr id="4" name="Diagram 3">
            <a:extLst>
              <a:ext uri="{FF2B5EF4-FFF2-40B4-BE49-F238E27FC236}">
                <a16:creationId xmlns:a16="http://schemas.microsoft.com/office/drawing/2014/main" id="{BB09EB68-6106-1A40-AAB6-F809657813DD}"/>
              </a:ext>
            </a:extLst>
          </p:cNvPr>
          <p:cNvGraphicFramePr/>
          <p:nvPr>
            <p:extLst>
              <p:ext uri="{D42A27DB-BD31-4B8C-83A1-F6EECF244321}">
                <p14:modId xmlns:p14="http://schemas.microsoft.com/office/powerpoint/2010/main" val="2903438186"/>
              </p:ext>
            </p:extLst>
          </p:nvPr>
        </p:nvGraphicFramePr>
        <p:xfrm>
          <a:off x="-417094" y="1378470"/>
          <a:ext cx="7128329" cy="488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ADAC6853-26CC-5A4A-85F5-0DBC0FB42ACA}"/>
              </a:ext>
            </a:extLst>
          </p:cNvPr>
          <p:cNvGraphicFramePr/>
          <p:nvPr>
            <p:extLst>
              <p:ext uri="{D42A27DB-BD31-4B8C-83A1-F6EECF244321}">
                <p14:modId xmlns:p14="http://schemas.microsoft.com/office/powerpoint/2010/main" val="4195596620"/>
              </p:ext>
            </p:extLst>
          </p:nvPr>
        </p:nvGraphicFramePr>
        <p:xfrm>
          <a:off x="5577019" y="1378471"/>
          <a:ext cx="7128329" cy="48810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83110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109461"/>
            <a:ext cx="7729728" cy="639077"/>
          </a:xfrm>
        </p:spPr>
        <p:txBody>
          <a:bodyPr>
            <a:normAutofit fontScale="90000"/>
          </a:bodyPr>
          <a:lstStyle/>
          <a:p>
            <a:r>
              <a:rPr lang="en-US" dirty="0"/>
              <a:t>Demo</a:t>
            </a:r>
          </a:p>
        </p:txBody>
      </p:sp>
    </p:spTree>
    <p:extLst>
      <p:ext uri="{BB962C8B-B14F-4D97-AF65-F5344CB8AC3E}">
        <p14:creationId xmlns:p14="http://schemas.microsoft.com/office/powerpoint/2010/main" val="1493665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mmender_demo" descr="recommender_demo">
            <a:hlinkClick r:id="" action="ppaction://media"/>
            <a:extLst>
              <a:ext uri="{FF2B5EF4-FFF2-40B4-BE49-F238E27FC236}">
                <a16:creationId xmlns:a16="http://schemas.microsoft.com/office/drawing/2014/main" id="{E9730663-5A16-5E4C-BFF8-A9ABD497BF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3587" y="0"/>
            <a:ext cx="8124825" cy="6858000"/>
          </a:xfrm>
          <a:prstGeom prst="rect">
            <a:avLst/>
          </a:prstGeom>
        </p:spPr>
      </p:pic>
    </p:spTree>
    <p:extLst>
      <p:ext uri="{BB962C8B-B14F-4D97-AF65-F5344CB8AC3E}">
        <p14:creationId xmlns:p14="http://schemas.microsoft.com/office/powerpoint/2010/main" val="11212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mmender_demo2" descr="recommender_demo2">
            <a:hlinkClick r:id="" action="ppaction://media"/>
            <a:extLst>
              <a:ext uri="{FF2B5EF4-FFF2-40B4-BE49-F238E27FC236}">
                <a16:creationId xmlns:a16="http://schemas.microsoft.com/office/drawing/2014/main" id="{037A401C-1279-4040-8094-3D49980D309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3587" y="0"/>
            <a:ext cx="8124825" cy="6858000"/>
          </a:xfrm>
          <a:prstGeom prst="rect">
            <a:avLst/>
          </a:prstGeom>
        </p:spPr>
      </p:pic>
    </p:spTree>
    <p:extLst>
      <p:ext uri="{BB962C8B-B14F-4D97-AF65-F5344CB8AC3E}">
        <p14:creationId xmlns:p14="http://schemas.microsoft.com/office/powerpoint/2010/main" val="145250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A171-C145-3540-A1E8-E0768482F6F5}"/>
              </a:ext>
            </a:extLst>
          </p:cNvPr>
          <p:cNvSpPr>
            <a:spLocks noGrp="1"/>
          </p:cNvSpPr>
          <p:nvPr>
            <p:ph type="title"/>
          </p:nvPr>
        </p:nvSpPr>
        <p:spPr>
          <a:xfrm>
            <a:off x="2231136" y="382202"/>
            <a:ext cx="7729728" cy="735771"/>
          </a:xfrm>
        </p:spPr>
        <p:txBody>
          <a:bodyPr>
            <a:normAutofit fontScale="90000"/>
          </a:bodyPr>
          <a:lstStyle/>
          <a:p>
            <a:r>
              <a:rPr lang="en-US" dirty="0"/>
              <a:t>Appendix</a:t>
            </a:r>
          </a:p>
        </p:txBody>
      </p:sp>
    </p:spTree>
    <p:extLst>
      <p:ext uri="{BB962C8B-B14F-4D97-AF65-F5344CB8AC3E}">
        <p14:creationId xmlns:p14="http://schemas.microsoft.com/office/powerpoint/2010/main" val="118582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36840"/>
            <a:ext cx="7729728" cy="715277"/>
          </a:xfrm>
        </p:spPr>
        <p:txBody>
          <a:bodyPr>
            <a:normAutofit fontScale="90000"/>
          </a:bodyPr>
          <a:lstStyle/>
          <a:p>
            <a:r>
              <a:rPr lang="en-US" dirty="0"/>
              <a:t>Problem motivation</a:t>
            </a:r>
          </a:p>
        </p:txBody>
      </p:sp>
      <p:pic>
        <p:nvPicPr>
          <p:cNvPr id="3" name="Picture 2">
            <a:extLst>
              <a:ext uri="{FF2B5EF4-FFF2-40B4-BE49-F238E27FC236}">
                <a16:creationId xmlns:a16="http://schemas.microsoft.com/office/drawing/2014/main" id="{A181C5C3-B6DF-0440-AD00-7A7EB8EC2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073" y="2944943"/>
            <a:ext cx="3948546" cy="9681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6C0058-277C-BF4E-B56E-123151451250}"/>
              </a:ext>
            </a:extLst>
          </p:cNvPr>
          <p:cNvSpPr txBox="1"/>
          <p:nvPr/>
        </p:nvSpPr>
        <p:spPr>
          <a:xfrm>
            <a:off x="969818" y="2020231"/>
            <a:ext cx="5126182"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World’s leading multidisciplinary science journal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Amazing resource for those in scientific fields, but not so much for those without extensive STEM backgrounds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todays climate, with misinformation and COVID both running rampant, it is more important than ever for laypeople to stay up to date on current events in the scientific world</a:t>
            </a:r>
          </a:p>
        </p:txBody>
      </p:sp>
    </p:spTree>
    <p:extLst>
      <p:ext uri="{BB962C8B-B14F-4D97-AF65-F5344CB8AC3E}">
        <p14:creationId xmlns:p14="http://schemas.microsoft.com/office/powerpoint/2010/main" val="2591888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1591818" y="307636"/>
            <a:ext cx="9008364" cy="639077"/>
          </a:xfrm>
        </p:spPr>
        <p:txBody>
          <a:bodyPr>
            <a:normAutofit fontScale="90000"/>
          </a:bodyPr>
          <a:lstStyle/>
          <a:p>
            <a:r>
              <a:rPr lang="en-US" dirty="0"/>
              <a:t>Goal</a:t>
            </a:r>
          </a:p>
        </p:txBody>
      </p:sp>
      <p:graphicFrame>
        <p:nvGraphicFramePr>
          <p:cNvPr id="4" name="Diagram 3">
            <a:extLst>
              <a:ext uri="{FF2B5EF4-FFF2-40B4-BE49-F238E27FC236}">
                <a16:creationId xmlns:a16="http://schemas.microsoft.com/office/drawing/2014/main" id="{038BF592-B6D4-8041-A9BA-4727D3A47E02}"/>
              </a:ext>
            </a:extLst>
          </p:cNvPr>
          <p:cNvGraphicFramePr/>
          <p:nvPr>
            <p:extLst>
              <p:ext uri="{D42A27DB-BD31-4B8C-83A1-F6EECF244321}">
                <p14:modId xmlns:p14="http://schemas.microsoft.com/office/powerpoint/2010/main" val="3068920642"/>
              </p:ext>
            </p:extLst>
          </p:nvPr>
        </p:nvGraphicFramePr>
        <p:xfrm>
          <a:off x="1190708" y="1502228"/>
          <a:ext cx="5511800" cy="4882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904AE8C-E2DD-DB45-8318-CB4B733D4F5B}"/>
              </a:ext>
            </a:extLst>
          </p:cNvPr>
          <p:cNvPicPr>
            <a:picLocks noChangeAspect="1"/>
          </p:cNvPicPr>
          <p:nvPr/>
        </p:nvPicPr>
        <p:blipFill>
          <a:blip r:embed="rId8"/>
          <a:stretch>
            <a:fillRect/>
          </a:stretch>
        </p:blipFill>
        <p:spPr>
          <a:xfrm>
            <a:off x="7415575" y="2171699"/>
            <a:ext cx="2727941" cy="3906157"/>
          </a:xfrm>
          <a:prstGeom prst="rect">
            <a:avLst/>
          </a:prstGeom>
        </p:spPr>
      </p:pic>
      <p:sp>
        <p:nvSpPr>
          <p:cNvPr id="7" name="TextBox 6">
            <a:extLst>
              <a:ext uri="{FF2B5EF4-FFF2-40B4-BE49-F238E27FC236}">
                <a16:creationId xmlns:a16="http://schemas.microsoft.com/office/drawing/2014/main" id="{FD1080B1-3700-DE42-8C6B-BFB4E7B3DD18}"/>
              </a:ext>
            </a:extLst>
          </p:cNvPr>
          <p:cNvSpPr txBox="1"/>
          <p:nvPr/>
        </p:nvSpPr>
        <p:spPr>
          <a:xfrm>
            <a:off x="6958911" y="1502227"/>
            <a:ext cx="3641271" cy="523220"/>
          </a:xfrm>
          <a:prstGeom prst="rect">
            <a:avLst/>
          </a:prstGeom>
          <a:noFill/>
        </p:spPr>
        <p:txBody>
          <a:bodyPr wrap="square" rtlCol="0">
            <a:spAutoFit/>
          </a:bodyPr>
          <a:lstStyle/>
          <a:p>
            <a:pPr algn="ctr"/>
            <a:r>
              <a:rPr lang="en-US" sz="2800" b="1" dirty="0"/>
              <a:t>Recommendation</a:t>
            </a:r>
          </a:p>
        </p:txBody>
      </p:sp>
    </p:spTree>
    <p:extLst>
      <p:ext uri="{BB962C8B-B14F-4D97-AF65-F5344CB8AC3E}">
        <p14:creationId xmlns:p14="http://schemas.microsoft.com/office/powerpoint/2010/main" val="100100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Process</a:t>
            </a:r>
          </a:p>
        </p:txBody>
      </p:sp>
      <p:pic>
        <p:nvPicPr>
          <p:cNvPr id="3074" name="Picture 2" descr="Beautiful Soup 4 | Funthon">
            <a:extLst>
              <a:ext uri="{FF2B5EF4-FFF2-40B4-BE49-F238E27FC236}">
                <a16:creationId xmlns:a16="http://schemas.microsoft.com/office/drawing/2014/main" id="{A5B2B011-197D-F74A-89D2-F8EE41497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80" y="1121587"/>
            <a:ext cx="5455874" cy="23242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11942E-D01C-064C-BE4D-FDC54B28C10B}"/>
              </a:ext>
            </a:extLst>
          </p:cNvPr>
          <p:cNvSpPr txBox="1"/>
          <p:nvPr/>
        </p:nvSpPr>
        <p:spPr>
          <a:xfrm>
            <a:off x="1642458" y="4201887"/>
            <a:ext cx="2548637" cy="369332"/>
          </a:xfrm>
          <a:prstGeom prst="rect">
            <a:avLst/>
          </a:prstGeom>
          <a:solidFill>
            <a:srgbClr val="506C97"/>
          </a:solidFill>
        </p:spPr>
        <p:txBody>
          <a:bodyPr wrap="square" rtlCol="0">
            <a:spAutoFit/>
          </a:bodyPr>
          <a:lstStyle/>
          <a:p>
            <a:pPr algn="ctr"/>
            <a:r>
              <a:rPr lang="en-US" dirty="0">
                <a:solidFill>
                  <a:schemeClr val="bg1"/>
                </a:solidFill>
              </a:rPr>
              <a:t>Physical Sciences</a:t>
            </a:r>
          </a:p>
        </p:txBody>
      </p:sp>
      <p:sp>
        <p:nvSpPr>
          <p:cNvPr id="10" name="TextBox 9">
            <a:extLst>
              <a:ext uri="{FF2B5EF4-FFF2-40B4-BE49-F238E27FC236}">
                <a16:creationId xmlns:a16="http://schemas.microsoft.com/office/drawing/2014/main" id="{B1FCF215-6622-C841-AB38-38B42A36708E}"/>
              </a:ext>
            </a:extLst>
          </p:cNvPr>
          <p:cNvSpPr txBox="1"/>
          <p:nvPr/>
        </p:nvSpPr>
        <p:spPr>
          <a:xfrm>
            <a:off x="1642457" y="4571219"/>
            <a:ext cx="2548637" cy="369332"/>
          </a:xfrm>
          <a:prstGeom prst="rect">
            <a:avLst/>
          </a:prstGeom>
          <a:solidFill>
            <a:srgbClr val="6C5D84"/>
          </a:solidFill>
        </p:spPr>
        <p:txBody>
          <a:bodyPr wrap="square" rtlCol="0">
            <a:spAutoFit/>
          </a:bodyPr>
          <a:lstStyle/>
          <a:p>
            <a:pPr algn="ctr"/>
            <a:r>
              <a:rPr lang="en-US" dirty="0">
                <a:solidFill>
                  <a:schemeClr val="bg1"/>
                </a:solidFill>
              </a:rPr>
              <a:t>Environmental Sciences</a:t>
            </a:r>
          </a:p>
        </p:txBody>
      </p:sp>
      <p:sp>
        <p:nvSpPr>
          <p:cNvPr id="11" name="TextBox 10">
            <a:extLst>
              <a:ext uri="{FF2B5EF4-FFF2-40B4-BE49-F238E27FC236}">
                <a16:creationId xmlns:a16="http://schemas.microsoft.com/office/drawing/2014/main" id="{596D7412-145B-484E-A823-180C1BEA74BC}"/>
              </a:ext>
            </a:extLst>
          </p:cNvPr>
          <p:cNvSpPr txBox="1"/>
          <p:nvPr/>
        </p:nvSpPr>
        <p:spPr>
          <a:xfrm>
            <a:off x="1642457" y="4940551"/>
            <a:ext cx="2548637" cy="369332"/>
          </a:xfrm>
          <a:prstGeom prst="rect">
            <a:avLst/>
          </a:prstGeom>
          <a:solidFill>
            <a:srgbClr val="4C6A4C"/>
          </a:solidFill>
        </p:spPr>
        <p:txBody>
          <a:bodyPr wrap="square" rtlCol="0">
            <a:spAutoFit/>
          </a:bodyPr>
          <a:lstStyle/>
          <a:p>
            <a:pPr algn="ctr"/>
            <a:r>
              <a:rPr lang="en-US" dirty="0">
                <a:solidFill>
                  <a:schemeClr val="bg1"/>
                </a:solidFill>
              </a:rPr>
              <a:t>Biological Sciences</a:t>
            </a:r>
          </a:p>
        </p:txBody>
      </p:sp>
      <p:sp>
        <p:nvSpPr>
          <p:cNvPr id="12" name="TextBox 11">
            <a:extLst>
              <a:ext uri="{FF2B5EF4-FFF2-40B4-BE49-F238E27FC236}">
                <a16:creationId xmlns:a16="http://schemas.microsoft.com/office/drawing/2014/main" id="{35106B0E-D0CD-B74B-BE3B-FBEF1A84ECB6}"/>
              </a:ext>
            </a:extLst>
          </p:cNvPr>
          <p:cNvSpPr txBox="1"/>
          <p:nvPr/>
        </p:nvSpPr>
        <p:spPr>
          <a:xfrm>
            <a:off x="1642456" y="5309910"/>
            <a:ext cx="2548637" cy="369332"/>
          </a:xfrm>
          <a:prstGeom prst="rect">
            <a:avLst/>
          </a:prstGeom>
          <a:solidFill>
            <a:srgbClr val="AC3F3F"/>
          </a:solidFill>
        </p:spPr>
        <p:txBody>
          <a:bodyPr wrap="square" rtlCol="0">
            <a:spAutoFit/>
          </a:bodyPr>
          <a:lstStyle/>
          <a:p>
            <a:pPr algn="ctr"/>
            <a:r>
              <a:rPr lang="en-US" dirty="0">
                <a:solidFill>
                  <a:schemeClr val="bg1"/>
                </a:solidFill>
              </a:rPr>
              <a:t>Health Sciences</a:t>
            </a:r>
          </a:p>
        </p:txBody>
      </p:sp>
      <p:sp>
        <p:nvSpPr>
          <p:cNvPr id="6" name="TextBox 5">
            <a:extLst>
              <a:ext uri="{FF2B5EF4-FFF2-40B4-BE49-F238E27FC236}">
                <a16:creationId xmlns:a16="http://schemas.microsoft.com/office/drawing/2014/main" id="{757D10EF-62B8-E74B-95E4-DE5730C1E94C}"/>
              </a:ext>
            </a:extLst>
          </p:cNvPr>
          <p:cNvSpPr txBox="1"/>
          <p:nvPr/>
        </p:nvSpPr>
        <p:spPr>
          <a:xfrm>
            <a:off x="1359123" y="3555542"/>
            <a:ext cx="3116687" cy="461665"/>
          </a:xfrm>
          <a:prstGeom prst="rect">
            <a:avLst/>
          </a:prstGeom>
          <a:noFill/>
        </p:spPr>
        <p:txBody>
          <a:bodyPr wrap="square" rtlCol="0">
            <a:spAutoFit/>
          </a:bodyPr>
          <a:lstStyle/>
          <a:p>
            <a:pPr algn="ctr"/>
            <a:r>
              <a:rPr lang="en-US" sz="2400" b="1" dirty="0"/>
              <a:t>Topic Modeling</a:t>
            </a:r>
          </a:p>
        </p:txBody>
      </p:sp>
      <p:pic>
        <p:nvPicPr>
          <p:cNvPr id="3076" name="Picture 4" descr="Introduction to NLTK library in Python | by Uzair Adamjee | Python In Plain  English | Oct, 2020 | Medium">
            <a:extLst>
              <a:ext uri="{FF2B5EF4-FFF2-40B4-BE49-F238E27FC236}">
                <a16:creationId xmlns:a16="http://schemas.microsoft.com/office/drawing/2014/main" id="{AF463F0F-348E-8842-B664-D6B3B8A48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048" y="1400577"/>
            <a:ext cx="1864553" cy="20284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aCy - Wikipedia">
            <a:extLst>
              <a:ext uri="{FF2B5EF4-FFF2-40B4-BE49-F238E27FC236}">
                <a16:creationId xmlns:a16="http://schemas.microsoft.com/office/drawing/2014/main" id="{1994F25B-4F54-7047-8663-951EABD600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2282" y="1956930"/>
            <a:ext cx="2110679" cy="7546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APIDS + Plotly Dash | RAPIDS">
            <a:extLst>
              <a:ext uri="{FF2B5EF4-FFF2-40B4-BE49-F238E27FC236}">
                <a16:creationId xmlns:a16="http://schemas.microsoft.com/office/drawing/2014/main" id="{FF6F53CC-16FD-D547-8570-593D2DDD68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4621" y="2740677"/>
            <a:ext cx="5455874" cy="409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350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Results</a:t>
            </a:r>
          </a:p>
        </p:txBody>
      </p:sp>
      <p:sp>
        <p:nvSpPr>
          <p:cNvPr id="7" name="TextBox 6">
            <a:extLst>
              <a:ext uri="{FF2B5EF4-FFF2-40B4-BE49-F238E27FC236}">
                <a16:creationId xmlns:a16="http://schemas.microsoft.com/office/drawing/2014/main" id="{8BF4BD88-E169-F74E-AF7E-ECF0ED4CA36B}"/>
              </a:ext>
            </a:extLst>
          </p:cNvPr>
          <p:cNvSpPr txBox="1"/>
          <p:nvPr/>
        </p:nvSpPr>
        <p:spPr>
          <a:xfrm>
            <a:off x="613918" y="1613431"/>
            <a:ext cx="2548637" cy="369332"/>
          </a:xfrm>
          <a:prstGeom prst="rect">
            <a:avLst/>
          </a:prstGeom>
          <a:solidFill>
            <a:srgbClr val="506C97"/>
          </a:solidFill>
        </p:spPr>
        <p:txBody>
          <a:bodyPr wrap="square" rtlCol="0">
            <a:spAutoFit/>
          </a:bodyPr>
          <a:lstStyle/>
          <a:p>
            <a:pPr algn="ctr"/>
            <a:r>
              <a:rPr lang="en-US" dirty="0">
                <a:solidFill>
                  <a:schemeClr val="bg1"/>
                </a:solidFill>
              </a:rPr>
              <a:t>Physical Sciences</a:t>
            </a:r>
          </a:p>
        </p:txBody>
      </p:sp>
      <p:sp>
        <p:nvSpPr>
          <p:cNvPr id="9" name="TextBox 8">
            <a:extLst>
              <a:ext uri="{FF2B5EF4-FFF2-40B4-BE49-F238E27FC236}">
                <a16:creationId xmlns:a16="http://schemas.microsoft.com/office/drawing/2014/main" id="{13518584-7A8C-654E-B739-0A6FD2933889}"/>
              </a:ext>
            </a:extLst>
          </p:cNvPr>
          <p:cNvSpPr txBox="1"/>
          <p:nvPr/>
        </p:nvSpPr>
        <p:spPr>
          <a:xfrm>
            <a:off x="3438601" y="1613431"/>
            <a:ext cx="2548637" cy="369332"/>
          </a:xfrm>
          <a:prstGeom prst="rect">
            <a:avLst/>
          </a:prstGeom>
          <a:solidFill>
            <a:schemeClr val="tx2">
              <a:lumMod val="75000"/>
            </a:schemeClr>
          </a:solidFill>
        </p:spPr>
        <p:txBody>
          <a:bodyPr wrap="square" rtlCol="0">
            <a:spAutoFit/>
          </a:bodyPr>
          <a:lstStyle/>
          <a:p>
            <a:pPr algn="ctr"/>
            <a:r>
              <a:rPr lang="en-US" dirty="0">
                <a:solidFill>
                  <a:schemeClr val="bg1"/>
                </a:solidFill>
              </a:rPr>
              <a:t>Environmental Sciences</a:t>
            </a:r>
          </a:p>
        </p:txBody>
      </p:sp>
      <p:sp>
        <p:nvSpPr>
          <p:cNvPr id="10" name="TextBox 9">
            <a:extLst>
              <a:ext uri="{FF2B5EF4-FFF2-40B4-BE49-F238E27FC236}">
                <a16:creationId xmlns:a16="http://schemas.microsoft.com/office/drawing/2014/main" id="{E2F45ADF-A4B2-884C-92DB-C26B0A5DA16E}"/>
              </a:ext>
            </a:extLst>
          </p:cNvPr>
          <p:cNvSpPr txBox="1"/>
          <p:nvPr/>
        </p:nvSpPr>
        <p:spPr>
          <a:xfrm>
            <a:off x="6263284" y="1613431"/>
            <a:ext cx="2548637" cy="369332"/>
          </a:xfrm>
          <a:prstGeom prst="rect">
            <a:avLst/>
          </a:prstGeom>
          <a:solidFill>
            <a:schemeClr val="tx2">
              <a:lumMod val="75000"/>
            </a:schemeClr>
          </a:solidFill>
        </p:spPr>
        <p:txBody>
          <a:bodyPr wrap="square" rtlCol="0">
            <a:spAutoFit/>
          </a:bodyPr>
          <a:lstStyle/>
          <a:p>
            <a:pPr algn="ctr"/>
            <a:r>
              <a:rPr lang="en-US" dirty="0">
                <a:solidFill>
                  <a:schemeClr val="bg1"/>
                </a:solidFill>
              </a:rPr>
              <a:t>Biological Sciences</a:t>
            </a:r>
          </a:p>
        </p:txBody>
      </p:sp>
      <p:sp>
        <p:nvSpPr>
          <p:cNvPr id="11" name="TextBox 10">
            <a:extLst>
              <a:ext uri="{FF2B5EF4-FFF2-40B4-BE49-F238E27FC236}">
                <a16:creationId xmlns:a16="http://schemas.microsoft.com/office/drawing/2014/main" id="{1C350605-7569-FE40-BF6B-697E1F667114}"/>
              </a:ext>
            </a:extLst>
          </p:cNvPr>
          <p:cNvSpPr txBox="1"/>
          <p:nvPr/>
        </p:nvSpPr>
        <p:spPr>
          <a:xfrm>
            <a:off x="9087967" y="1613431"/>
            <a:ext cx="2548637" cy="369332"/>
          </a:xfrm>
          <a:prstGeom prst="rect">
            <a:avLst/>
          </a:prstGeom>
          <a:solidFill>
            <a:schemeClr val="tx2">
              <a:lumMod val="75000"/>
            </a:schemeClr>
          </a:solidFill>
        </p:spPr>
        <p:txBody>
          <a:bodyPr wrap="square" rtlCol="0">
            <a:spAutoFit/>
          </a:bodyPr>
          <a:lstStyle/>
          <a:p>
            <a:pPr algn="ctr"/>
            <a:r>
              <a:rPr lang="en-US" dirty="0">
                <a:solidFill>
                  <a:schemeClr val="bg1"/>
                </a:solidFill>
              </a:rPr>
              <a:t>Health Sciences</a:t>
            </a:r>
          </a:p>
        </p:txBody>
      </p:sp>
      <p:graphicFrame>
        <p:nvGraphicFramePr>
          <p:cNvPr id="12" name="Table 12">
            <a:extLst>
              <a:ext uri="{FF2B5EF4-FFF2-40B4-BE49-F238E27FC236}">
                <a16:creationId xmlns:a16="http://schemas.microsoft.com/office/drawing/2014/main" id="{A3E6B4CC-DFB3-BD47-9093-87B4FD681548}"/>
              </a:ext>
            </a:extLst>
          </p:cNvPr>
          <p:cNvGraphicFramePr>
            <a:graphicFrameLocks noGrp="1"/>
          </p:cNvGraphicFramePr>
          <p:nvPr>
            <p:extLst>
              <p:ext uri="{D42A27DB-BD31-4B8C-83A1-F6EECF244321}">
                <p14:modId xmlns:p14="http://schemas.microsoft.com/office/powerpoint/2010/main" val="526596397"/>
              </p:ext>
            </p:extLst>
          </p:nvPr>
        </p:nvGraphicFramePr>
        <p:xfrm>
          <a:off x="613918"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Physics</a:t>
                      </a:r>
                    </a:p>
                  </a:txBody>
                  <a:tcPr/>
                </a:tc>
                <a:extLst>
                  <a:ext uri="{0D108BD9-81ED-4DB2-BD59-A6C34878D82A}">
                    <a16:rowId xmlns:a16="http://schemas.microsoft.com/office/drawing/2014/main" val="489512931"/>
                  </a:ext>
                </a:extLst>
              </a:tr>
              <a:tr h="426460">
                <a:tc>
                  <a:txBody>
                    <a:bodyPr/>
                    <a:lstStyle/>
                    <a:p>
                      <a:pPr algn="ctr"/>
                      <a:r>
                        <a:rPr lang="en-US" dirty="0"/>
                        <a:t>Astronomy</a:t>
                      </a:r>
                    </a:p>
                  </a:txBody>
                  <a:tcPr/>
                </a:tc>
                <a:extLst>
                  <a:ext uri="{0D108BD9-81ED-4DB2-BD59-A6C34878D82A}">
                    <a16:rowId xmlns:a16="http://schemas.microsoft.com/office/drawing/2014/main" val="1996120831"/>
                  </a:ext>
                </a:extLst>
              </a:tr>
              <a:tr h="426460">
                <a:tc>
                  <a:txBody>
                    <a:bodyPr/>
                    <a:lstStyle/>
                    <a:p>
                      <a:pPr algn="ctr"/>
                      <a:r>
                        <a:rPr lang="en-US" dirty="0"/>
                        <a:t>Math/Computing</a:t>
                      </a:r>
                    </a:p>
                  </a:txBody>
                  <a:tcPr/>
                </a:tc>
                <a:extLst>
                  <a:ext uri="{0D108BD9-81ED-4DB2-BD59-A6C34878D82A}">
                    <a16:rowId xmlns:a16="http://schemas.microsoft.com/office/drawing/2014/main" val="1247318818"/>
                  </a:ext>
                </a:extLst>
              </a:tr>
              <a:tr h="426460">
                <a:tc>
                  <a:txBody>
                    <a:bodyPr/>
                    <a:lstStyle/>
                    <a:p>
                      <a:pPr algn="ctr"/>
                      <a:r>
                        <a:rPr lang="en-US" dirty="0"/>
                        <a:t>Space Exploration</a:t>
                      </a:r>
                    </a:p>
                  </a:txBody>
                  <a:tcPr/>
                </a:tc>
                <a:extLst>
                  <a:ext uri="{0D108BD9-81ED-4DB2-BD59-A6C34878D82A}">
                    <a16:rowId xmlns:a16="http://schemas.microsoft.com/office/drawing/2014/main" val="972082253"/>
                  </a:ext>
                </a:extLst>
              </a:tr>
            </a:tbl>
          </a:graphicData>
        </a:graphic>
      </p:graphicFrame>
    </p:spTree>
    <p:extLst>
      <p:ext uri="{BB962C8B-B14F-4D97-AF65-F5344CB8AC3E}">
        <p14:creationId xmlns:p14="http://schemas.microsoft.com/office/powerpoint/2010/main" val="143493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Results</a:t>
            </a:r>
          </a:p>
        </p:txBody>
      </p:sp>
      <p:sp>
        <p:nvSpPr>
          <p:cNvPr id="7" name="TextBox 6">
            <a:extLst>
              <a:ext uri="{FF2B5EF4-FFF2-40B4-BE49-F238E27FC236}">
                <a16:creationId xmlns:a16="http://schemas.microsoft.com/office/drawing/2014/main" id="{8BF4BD88-E169-F74E-AF7E-ECF0ED4CA36B}"/>
              </a:ext>
            </a:extLst>
          </p:cNvPr>
          <p:cNvSpPr txBox="1"/>
          <p:nvPr/>
        </p:nvSpPr>
        <p:spPr>
          <a:xfrm>
            <a:off x="613918" y="1613431"/>
            <a:ext cx="2548637" cy="369332"/>
          </a:xfrm>
          <a:prstGeom prst="rect">
            <a:avLst/>
          </a:prstGeom>
          <a:solidFill>
            <a:srgbClr val="506C97"/>
          </a:solidFill>
        </p:spPr>
        <p:txBody>
          <a:bodyPr wrap="square" rtlCol="0">
            <a:spAutoFit/>
          </a:bodyPr>
          <a:lstStyle/>
          <a:p>
            <a:pPr algn="ctr"/>
            <a:r>
              <a:rPr lang="en-US" dirty="0">
                <a:solidFill>
                  <a:schemeClr val="bg1"/>
                </a:solidFill>
              </a:rPr>
              <a:t>Physical Sciences</a:t>
            </a:r>
          </a:p>
        </p:txBody>
      </p:sp>
      <p:sp>
        <p:nvSpPr>
          <p:cNvPr id="10" name="TextBox 9">
            <a:extLst>
              <a:ext uri="{FF2B5EF4-FFF2-40B4-BE49-F238E27FC236}">
                <a16:creationId xmlns:a16="http://schemas.microsoft.com/office/drawing/2014/main" id="{E2F45ADF-A4B2-884C-92DB-C26B0A5DA16E}"/>
              </a:ext>
            </a:extLst>
          </p:cNvPr>
          <p:cNvSpPr txBox="1"/>
          <p:nvPr/>
        </p:nvSpPr>
        <p:spPr>
          <a:xfrm>
            <a:off x="6263284" y="1613431"/>
            <a:ext cx="2548637" cy="369332"/>
          </a:xfrm>
          <a:prstGeom prst="rect">
            <a:avLst/>
          </a:prstGeom>
          <a:solidFill>
            <a:schemeClr val="tx2">
              <a:lumMod val="75000"/>
            </a:schemeClr>
          </a:solidFill>
        </p:spPr>
        <p:txBody>
          <a:bodyPr wrap="square" rtlCol="0">
            <a:spAutoFit/>
          </a:bodyPr>
          <a:lstStyle/>
          <a:p>
            <a:pPr algn="ctr"/>
            <a:r>
              <a:rPr lang="en-US" dirty="0">
                <a:solidFill>
                  <a:schemeClr val="bg1"/>
                </a:solidFill>
              </a:rPr>
              <a:t>Biological Sciences</a:t>
            </a:r>
          </a:p>
        </p:txBody>
      </p:sp>
      <p:sp>
        <p:nvSpPr>
          <p:cNvPr id="11" name="TextBox 10">
            <a:extLst>
              <a:ext uri="{FF2B5EF4-FFF2-40B4-BE49-F238E27FC236}">
                <a16:creationId xmlns:a16="http://schemas.microsoft.com/office/drawing/2014/main" id="{1C350605-7569-FE40-BF6B-697E1F667114}"/>
              </a:ext>
            </a:extLst>
          </p:cNvPr>
          <p:cNvSpPr txBox="1"/>
          <p:nvPr/>
        </p:nvSpPr>
        <p:spPr>
          <a:xfrm>
            <a:off x="9087967" y="1613431"/>
            <a:ext cx="2548637" cy="369332"/>
          </a:xfrm>
          <a:prstGeom prst="rect">
            <a:avLst/>
          </a:prstGeom>
          <a:solidFill>
            <a:schemeClr val="tx2">
              <a:lumMod val="75000"/>
            </a:schemeClr>
          </a:solidFill>
        </p:spPr>
        <p:txBody>
          <a:bodyPr wrap="square" rtlCol="0">
            <a:spAutoFit/>
          </a:bodyPr>
          <a:lstStyle/>
          <a:p>
            <a:pPr algn="ctr"/>
            <a:r>
              <a:rPr lang="en-US" dirty="0">
                <a:solidFill>
                  <a:schemeClr val="bg1"/>
                </a:solidFill>
              </a:rPr>
              <a:t>Health Sciences</a:t>
            </a:r>
          </a:p>
        </p:txBody>
      </p:sp>
      <p:graphicFrame>
        <p:nvGraphicFramePr>
          <p:cNvPr id="12" name="Table 12">
            <a:extLst>
              <a:ext uri="{FF2B5EF4-FFF2-40B4-BE49-F238E27FC236}">
                <a16:creationId xmlns:a16="http://schemas.microsoft.com/office/drawing/2014/main" id="{A3E6B4CC-DFB3-BD47-9093-87B4FD681548}"/>
              </a:ext>
            </a:extLst>
          </p:cNvPr>
          <p:cNvGraphicFramePr>
            <a:graphicFrameLocks noGrp="1"/>
          </p:cNvGraphicFramePr>
          <p:nvPr/>
        </p:nvGraphicFramePr>
        <p:xfrm>
          <a:off x="613918"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Physics</a:t>
                      </a:r>
                    </a:p>
                  </a:txBody>
                  <a:tcPr/>
                </a:tc>
                <a:extLst>
                  <a:ext uri="{0D108BD9-81ED-4DB2-BD59-A6C34878D82A}">
                    <a16:rowId xmlns:a16="http://schemas.microsoft.com/office/drawing/2014/main" val="489512931"/>
                  </a:ext>
                </a:extLst>
              </a:tr>
              <a:tr h="426460">
                <a:tc>
                  <a:txBody>
                    <a:bodyPr/>
                    <a:lstStyle/>
                    <a:p>
                      <a:pPr algn="ctr"/>
                      <a:r>
                        <a:rPr lang="en-US" dirty="0"/>
                        <a:t>Astronomy</a:t>
                      </a:r>
                    </a:p>
                  </a:txBody>
                  <a:tcPr/>
                </a:tc>
                <a:extLst>
                  <a:ext uri="{0D108BD9-81ED-4DB2-BD59-A6C34878D82A}">
                    <a16:rowId xmlns:a16="http://schemas.microsoft.com/office/drawing/2014/main" val="1996120831"/>
                  </a:ext>
                </a:extLst>
              </a:tr>
              <a:tr h="426460">
                <a:tc>
                  <a:txBody>
                    <a:bodyPr/>
                    <a:lstStyle/>
                    <a:p>
                      <a:pPr algn="ctr"/>
                      <a:r>
                        <a:rPr lang="en-US" dirty="0"/>
                        <a:t>Math/Computing</a:t>
                      </a:r>
                    </a:p>
                  </a:txBody>
                  <a:tcPr/>
                </a:tc>
                <a:extLst>
                  <a:ext uri="{0D108BD9-81ED-4DB2-BD59-A6C34878D82A}">
                    <a16:rowId xmlns:a16="http://schemas.microsoft.com/office/drawing/2014/main" val="1247318818"/>
                  </a:ext>
                </a:extLst>
              </a:tr>
              <a:tr h="426460">
                <a:tc>
                  <a:txBody>
                    <a:bodyPr/>
                    <a:lstStyle/>
                    <a:p>
                      <a:pPr algn="ctr"/>
                      <a:r>
                        <a:rPr lang="en-US" dirty="0"/>
                        <a:t>Space Exploration</a:t>
                      </a:r>
                    </a:p>
                  </a:txBody>
                  <a:tcPr/>
                </a:tc>
                <a:extLst>
                  <a:ext uri="{0D108BD9-81ED-4DB2-BD59-A6C34878D82A}">
                    <a16:rowId xmlns:a16="http://schemas.microsoft.com/office/drawing/2014/main" val="972082253"/>
                  </a:ext>
                </a:extLst>
              </a:tr>
            </a:tbl>
          </a:graphicData>
        </a:graphic>
      </p:graphicFrame>
      <p:sp>
        <p:nvSpPr>
          <p:cNvPr id="8" name="TextBox 7">
            <a:extLst>
              <a:ext uri="{FF2B5EF4-FFF2-40B4-BE49-F238E27FC236}">
                <a16:creationId xmlns:a16="http://schemas.microsoft.com/office/drawing/2014/main" id="{903A7FF0-EF99-2741-88E5-43868144F2C2}"/>
              </a:ext>
            </a:extLst>
          </p:cNvPr>
          <p:cNvSpPr txBox="1"/>
          <p:nvPr/>
        </p:nvSpPr>
        <p:spPr>
          <a:xfrm>
            <a:off x="3438601" y="1613431"/>
            <a:ext cx="2548637" cy="369332"/>
          </a:xfrm>
          <a:prstGeom prst="rect">
            <a:avLst/>
          </a:prstGeom>
          <a:solidFill>
            <a:srgbClr val="6C5D84"/>
          </a:solidFill>
        </p:spPr>
        <p:txBody>
          <a:bodyPr wrap="square" rtlCol="0">
            <a:spAutoFit/>
          </a:bodyPr>
          <a:lstStyle/>
          <a:p>
            <a:pPr algn="ctr"/>
            <a:r>
              <a:rPr lang="en-US" dirty="0">
                <a:solidFill>
                  <a:schemeClr val="bg1"/>
                </a:solidFill>
              </a:rPr>
              <a:t>Environmental Sciences</a:t>
            </a:r>
          </a:p>
        </p:txBody>
      </p:sp>
      <p:graphicFrame>
        <p:nvGraphicFramePr>
          <p:cNvPr id="14" name="Table 12">
            <a:extLst>
              <a:ext uri="{FF2B5EF4-FFF2-40B4-BE49-F238E27FC236}">
                <a16:creationId xmlns:a16="http://schemas.microsoft.com/office/drawing/2014/main" id="{0A116B67-CF46-C146-92DD-6BEEB5AD23C7}"/>
              </a:ext>
            </a:extLst>
          </p:cNvPr>
          <p:cNvGraphicFramePr>
            <a:graphicFrameLocks noGrp="1"/>
          </p:cNvGraphicFramePr>
          <p:nvPr>
            <p:extLst>
              <p:ext uri="{D42A27DB-BD31-4B8C-83A1-F6EECF244321}">
                <p14:modId xmlns:p14="http://schemas.microsoft.com/office/powerpoint/2010/main" val="2582157991"/>
              </p:ext>
            </p:extLst>
          </p:nvPr>
        </p:nvGraphicFramePr>
        <p:xfrm>
          <a:off x="3422527"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Climate Science</a:t>
                      </a:r>
                    </a:p>
                  </a:txBody>
                  <a:tcPr>
                    <a:solidFill>
                      <a:srgbClr val="6C5D84">
                        <a:alpha val="61000"/>
                      </a:srgbClr>
                    </a:solidFill>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Geology/Ocean Science</a:t>
                      </a:r>
                    </a:p>
                  </a:txBody>
                  <a:tcPr>
                    <a:solidFill>
                      <a:srgbClr val="6C5D84">
                        <a:alpha val="32000"/>
                      </a:srgbClr>
                    </a:solidFill>
                  </a:tcPr>
                </a:tc>
                <a:extLst>
                  <a:ext uri="{0D108BD9-81ED-4DB2-BD59-A6C34878D82A}">
                    <a16:rowId xmlns:a16="http://schemas.microsoft.com/office/drawing/2014/main" val="1996120831"/>
                  </a:ext>
                </a:extLst>
              </a:tr>
              <a:tr h="426460">
                <a:tc>
                  <a:txBody>
                    <a:bodyPr/>
                    <a:lstStyle/>
                    <a:p>
                      <a:pPr algn="ctr"/>
                      <a:r>
                        <a:rPr lang="en-US" dirty="0"/>
                        <a:t>Agriculture/Plant Science</a:t>
                      </a:r>
                    </a:p>
                  </a:txBody>
                  <a:tcPr>
                    <a:solidFill>
                      <a:srgbClr val="6C5D84">
                        <a:alpha val="61000"/>
                      </a:srgbClr>
                    </a:solidFill>
                  </a:tcPr>
                </a:tc>
                <a:extLst>
                  <a:ext uri="{0D108BD9-81ED-4DB2-BD59-A6C34878D82A}">
                    <a16:rowId xmlns:a16="http://schemas.microsoft.com/office/drawing/2014/main" val="1247318818"/>
                  </a:ext>
                </a:extLst>
              </a:tr>
              <a:tr h="426460">
                <a:tc>
                  <a:txBody>
                    <a:bodyPr/>
                    <a:lstStyle/>
                    <a:p>
                      <a:pPr algn="ctr"/>
                      <a:r>
                        <a:rPr lang="en-US" dirty="0"/>
                        <a:t>Ecology/Biodiversity</a:t>
                      </a:r>
                    </a:p>
                  </a:txBody>
                  <a:tcPr>
                    <a:solidFill>
                      <a:srgbClr val="6C5D84">
                        <a:alpha val="23000"/>
                      </a:srgbClr>
                    </a:solidFill>
                  </a:tcPr>
                </a:tc>
                <a:extLst>
                  <a:ext uri="{0D108BD9-81ED-4DB2-BD59-A6C34878D82A}">
                    <a16:rowId xmlns:a16="http://schemas.microsoft.com/office/drawing/2014/main" val="972082253"/>
                  </a:ext>
                </a:extLst>
              </a:tr>
            </a:tbl>
          </a:graphicData>
        </a:graphic>
      </p:graphicFrame>
    </p:spTree>
    <p:extLst>
      <p:ext uri="{BB962C8B-B14F-4D97-AF65-F5344CB8AC3E}">
        <p14:creationId xmlns:p14="http://schemas.microsoft.com/office/powerpoint/2010/main" val="1567776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Results</a:t>
            </a:r>
          </a:p>
        </p:txBody>
      </p:sp>
      <p:sp>
        <p:nvSpPr>
          <p:cNvPr id="7" name="TextBox 6">
            <a:extLst>
              <a:ext uri="{FF2B5EF4-FFF2-40B4-BE49-F238E27FC236}">
                <a16:creationId xmlns:a16="http://schemas.microsoft.com/office/drawing/2014/main" id="{8BF4BD88-E169-F74E-AF7E-ECF0ED4CA36B}"/>
              </a:ext>
            </a:extLst>
          </p:cNvPr>
          <p:cNvSpPr txBox="1"/>
          <p:nvPr/>
        </p:nvSpPr>
        <p:spPr>
          <a:xfrm>
            <a:off x="613918" y="1613431"/>
            <a:ext cx="2548637" cy="369332"/>
          </a:xfrm>
          <a:prstGeom prst="rect">
            <a:avLst/>
          </a:prstGeom>
          <a:solidFill>
            <a:srgbClr val="506C97"/>
          </a:solidFill>
        </p:spPr>
        <p:txBody>
          <a:bodyPr wrap="square" rtlCol="0">
            <a:spAutoFit/>
          </a:bodyPr>
          <a:lstStyle/>
          <a:p>
            <a:pPr algn="ctr"/>
            <a:r>
              <a:rPr lang="en-US" dirty="0">
                <a:solidFill>
                  <a:schemeClr val="bg1"/>
                </a:solidFill>
              </a:rPr>
              <a:t>Physical Sciences</a:t>
            </a:r>
          </a:p>
        </p:txBody>
      </p:sp>
      <p:sp>
        <p:nvSpPr>
          <p:cNvPr id="11" name="TextBox 10">
            <a:extLst>
              <a:ext uri="{FF2B5EF4-FFF2-40B4-BE49-F238E27FC236}">
                <a16:creationId xmlns:a16="http://schemas.microsoft.com/office/drawing/2014/main" id="{1C350605-7569-FE40-BF6B-697E1F667114}"/>
              </a:ext>
            </a:extLst>
          </p:cNvPr>
          <p:cNvSpPr txBox="1"/>
          <p:nvPr/>
        </p:nvSpPr>
        <p:spPr>
          <a:xfrm>
            <a:off x="9087967" y="1613431"/>
            <a:ext cx="2548637" cy="369332"/>
          </a:xfrm>
          <a:prstGeom prst="rect">
            <a:avLst/>
          </a:prstGeom>
          <a:solidFill>
            <a:schemeClr val="tx2">
              <a:lumMod val="75000"/>
            </a:schemeClr>
          </a:solidFill>
        </p:spPr>
        <p:txBody>
          <a:bodyPr wrap="square" rtlCol="0">
            <a:spAutoFit/>
          </a:bodyPr>
          <a:lstStyle/>
          <a:p>
            <a:pPr algn="ctr"/>
            <a:r>
              <a:rPr lang="en-US" dirty="0">
                <a:solidFill>
                  <a:schemeClr val="bg1"/>
                </a:solidFill>
              </a:rPr>
              <a:t>Health Sciences</a:t>
            </a:r>
          </a:p>
        </p:txBody>
      </p:sp>
      <p:graphicFrame>
        <p:nvGraphicFramePr>
          <p:cNvPr id="12" name="Table 12">
            <a:extLst>
              <a:ext uri="{FF2B5EF4-FFF2-40B4-BE49-F238E27FC236}">
                <a16:creationId xmlns:a16="http://schemas.microsoft.com/office/drawing/2014/main" id="{A3E6B4CC-DFB3-BD47-9093-87B4FD681548}"/>
              </a:ext>
            </a:extLst>
          </p:cNvPr>
          <p:cNvGraphicFramePr>
            <a:graphicFrameLocks noGrp="1"/>
          </p:cNvGraphicFramePr>
          <p:nvPr/>
        </p:nvGraphicFramePr>
        <p:xfrm>
          <a:off x="613918"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Physics</a:t>
                      </a:r>
                    </a:p>
                  </a:txBody>
                  <a:tcPr/>
                </a:tc>
                <a:extLst>
                  <a:ext uri="{0D108BD9-81ED-4DB2-BD59-A6C34878D82A}">
                    <a16:rowId xmlns:a16="http://schemas.microsoft.com/office/drawing/2014/main" val="489512931"/>
                  </a:ext>
                </a:extLst>
              </a:tr>
              <a:tr h="426460">
                <a:tc>
                  <a:txBody>
                    <a:bodyPr/>
                    <a:lstStyle/>
                    <a:p>
                      <a:pPr algn="ctr"/>
                      <a:r>
                        <a:rPr lang="en-US" dirty="0"/>
                        <a:t>Astronomy</a:t>
                      </a:r>
                    </a:p>
                  </a:txBody>
                  <a:tcPr/>
                </a:tc>
                <a:extLst>
                  <a:ext uri="{0D108BD9-81ED-4DB2-BD59-A6C34878D82A}">
                    <a16:rowId xmlns:a16="http://schemas.microsoft.com/office/drawing/2014/main" val="1996120831"/>
                  </a:ext>
                </a:extLst>
              </a:tr>
              <a:tr h="426460">
                <a:tc>
                  <a:txBody>
                    <a:bodyPr/>
                    <a:lstStyle/>
                    <a:p>
                      <a:pPr algn="ctr"/>
                      <a:r>
                        <a:rPr lang="en-US" dirty="0"/>
                        <a:t>Math/Computing</a:t>
                      </a:r>
                    </a:p>
                  </a:txBody>
                  <a:tcPr/>
                </a:tc>
                <a:extLst>
                  <a:ext uri="{0D108BD9-81ED-4DB2-BD59-A6C34878D82A}">
                    <a16:rowId xmlns:a16="http://schemas.microsoft.com/office/drawing/2014/main" val="1247318818"/>
                  </a:ext>
                </a:extLst>
              </a:tr>
              <a:tr h="426460">
                <a:tc>
                  <a:txBody>
                    <a:bodyPr/>
                    <a:lstStyle/>
                    <a:p>
                      <a:pPr algn="ctr"/>
                      <a:r>
                        <a:rPr lang="en-US" dirty="0"/>
                        <a:t>Space Exploration</a:t>
                      </a:r>
                    </a:p>
                  </a:txBody>
                  <a:tcPr/>
                </a:tc>
                <a:extLst>
                  <a:ext uri="{0D108BD9-81ED-4DB2-BD59-A6C34878D82A}">
                    <a16:rowId xmlns:a16="http://schemas.microsoft.com/office/drawing/2014/main" val="972082253"/>
                  </a:ext>
                </a:extLst>
              </a:tr>
            </a:tbl>
          </a:graphicData>
        </a:graphic>
      </p:graphicFrame>
      <p:sp>
        <p:nvSpPr>
          <p:cNvPr id="8" name="TextBox 7">
            <a:extLst>
              <a:ext uri="{FF2B5EF4-FFF2-40B4-BE49-F238E27FC236}">
                <a16:creationId xmlns:a16="http://schemas.microsoft.com/office/drawing/2014/main" id="{903A7FF0-EF99-2741-88E5-43868144F2C2}"/>
              </a:ext>
            </a:extLst>
          </p:cNvPr>
          <p:cNvSpPr txBox="1"/>
          <p:nvPr/>
        </p:nvSpPr>
        <p:spPr>
          <a:xfrm>
            <a:off x="3438601" y="1613431"/>
            <a:ext cx="2548637" cy="369332"/>
          </a:xfrm>
          <a:prstGeom prst="rect">
            <a:avLst/>
          </a:prstGeom>
          <a:solidFill>
            <a:srgbClr val="6C5D84"/>
          </a:solidFill>
        </p:spPr>
        <p:txBody>
          <a:bodyPr wrap="square" rtlCol="0">
            <a:spAutoFit/>
          </a:bodyPr>
          <a:lstStyle/>
          <a:p>
            <a:pPr algn="ctr"/>
            <a:r>
              <a:rPr lang="en-US" dirty="0">
                <a:solidFill>
                  <a:schemeClr val="bg1"/>
                </a:solidFill>
              </a:rPr>
              <a:t>Environmental Sciences</a:t>
            </a:r>
          </a:p>
        </p:txBody>
      </p:sp>
      <p:graphicFrame>
        <p:nvGraphicFramePr>
          <p:cNvPr id="14" name="Table 12">
            <a:extLst>
              <a:ext uri="{FF2B5EF4-FFF2-40B4-BE49-F238E27FC236}">
                <a16:creationId xmlns:a16="http://schemas.microsoft.com/office/drawing/2014/main" id="{0A116B67-CF46-C146-92DD-6BEEB5AD23C7}"/>
              </a:ext>
            </a:extLst>
          </p:cNvPr>
          <p:cNvGraphicFramePr>
            <a:graphicFrameLocks noGrp="1"/>
          </p:cNvGraphicFramePr>
          <p:nvPr>
            <p:extLst>
              <p:ext uri="{D42A27DB-BD31-4B8C-83A1-F6EECF244321}">
                <p14:modId xmlns:p14="http://schemas.microsoft.com/office/powerpoint/2010/main" val="1253454678"/>
              </p:ext>
            </p:extLst>
          </p:nvPr>
        </p:nvGraphicFramePr>
        <p:xfrm>
          <a:off x="3422527"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Climate Science</a:t>
                      </a:r>
                    </a:p>
                  </a:txBody>
                  <a:tcPr>
                    <a:solidFill>
                      <a:srgbClr val="6C5D84">
                        <a:alpha val="61000"/>
                      </a:srgbClr>
                    </a:solidFill>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Geology/Ocean Science</a:t>
                      </a:r>
                    </a:p>
                  </a:txBody>
                  <a:tcPr>
                    <a:solidFill>
                      <a:srgbClr val="6C5D84">
                        <a:alpha val="32000"/>
                      </a:srgbClr>
                    </a:solidFill>
                  </a:tcPr>
                </a:tc>
                <a:extLst>
                  <a:ext uri="{0D108BD9-81ED-4DB2-BD59-A6C34878D82A}">
                    <a16:rowId xmlns:a16="http://schemas.microsoft.com/office/drawing/2014/main" val="19961208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Agriculture/Plant Science</a:t>
                      </a:r>
                    </a:p>
                  </a:txBody>
                  <a:tcPr>
                    <a:solidFill>
                      <a:srgbClr val="6C5D84">
                        <a:alpha val="61000"/>
                      </a:srgbClr>
                    </a:solidFill>
                  </a:tcPr>
                </a:tc>
                <a:extLst>
                  <a:ext uri="{0D108BD9-81ED-4DB2-BD59-A6C34878D82A}">
                    <a16:rowId xmlns:a16="http://schemas.microsoft.com/office/drawing/2014/main" val="1247318818"/>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Ecology/Biodiversity</a:t>
                      </a:r>
                    </a:p>
                  </a:txBody>
                  <a:tcPr>
                    <a:solidFill>
                      <a:srgbClr val="6C5D84">
                        <a:alpha val="23000"/>
                      </a:srgbClr>
                    </a:solidFill>
                  </a:tcPr>
                </a:tc>
                <a:extLst>
                  <a:ext uri="{0D108BD9-81ED-4DB2-BD59-A6C34878D82A}">
                    <a16:rowId xmlns:a16="http://schemas.microsoft.com/office/drawing/2014/main" val="972082253"/>
                  </a:ext>
                </a:extLst>
              </a:tr>
            </a:tbl>
          </a:graphicData>
        </a:graphic>
      </p:graphicFrame>
      <p:sp>
        <p:nvSpPr>
          <p:cNvPr id="9" name="TextBox 8">
            <a:extLst>
              <a:ext uri="{FF2B5EF4-FFF2-40B4-BE49-F238E27FC236}">
                <a16:creationId xmlns:a16="http://schemas.microsoft.com/office/drawing/2014/main" id="{CBE51BB7-0030-CE48-A85A-C851BDCF685E}"/>
              </a:ext>
            </a:extLst>
          </p:cNvPr>
          <p:cNvSpPr txBox="1"/>
          <p:nvPr/>
        </p:nvSpPr>
        <p:spPr>
          <a:xfrm>
            <a:off x="6263284" y="1613431"/>
            <a:ext cx="2548637" cy="369332"/>
          </a:xfrm>
          <a:prstGeom prst="rect">
            <a:avLst/>
          </a:prstGeom>
          <a:solidFill>
            <a:srgbClr val="4C6A4C"/>
          </a:solidFill>
        </p:spPr>
        <p:txBody>
          <a:bodyPr wrap="square" rtlCol="0">
            <a:spAutoFit/>
          </a:bodyPr>
          <a:lstStyle/>
          <a:p>
            <a:pPr algn="ctr"/>
            <a:r>
              <a:rPr lang="en-US" dirty="0">
                <a:solidFill>
                  <a:schemeClr val="bg1"/>
                </a:solidFill>
              </a:rPr>
              <a:t>Biological Sciences</a:t>
            </a:r>
          </a:p>
        </p:txBody>
      </p:sp>
      <p:graphicFrame>
        <p:nvGraphicFramePr>
          <p:cNvPr id="13" name="Table 12">
            <a:extLst>
              <a:ext uri="{FF2B5EF4-FFF2-40B4-BE49-F238E27FC236}">
                <a16:creationId xmlns:a16="http://schemas.microsoft.com/office/drawing/2014/main" id="{BD521722-8F6A-5647-893F-FD86B23A9EFC}"/>
              </a:ext>
            </a:extLst>
          </p:cNvPr>
          <p:cNvGraphicFramePr>
            <a:graphicFrameLocks noGrp="1"/>
          </p:cNvGraphicFramePr>
          <p:nvPr>
            <p:extLst>
              <p:ext uri="{D42A27DB-BD31-4B8C-83A1-F6EECF244321}">
                <p14:modId xmlns:p14="http://schemas.microsoft.com/office/powerpoint/2010/main" val="901733063"/>
              </p:ext>
            </p:extLst>
          </p:nvPr>
        </p:nvGraphicFramePr>
        <p:xfrm>
          <a:off x="6255247" y="1613431"/>
          <a:ext cx="2548637" cy="2132300"/>
        </p:xfrm>
        <a:graphic>
          <a:graphicData uri="http://schemas.openxmlformats.org/drawingml/2006/table">
            <a:tbl>
              <a:tblPr firstRow="1" bandRow="1">
                <a:tableStyleId>{5C22544A-7EE6-4342-B048-85BDC9FD1C3A}</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Neuroscience</a:t>
                      </a:r>
                    </a:p>
                  </a:txBody>
                  <a:tcPr/>
                </a:tc>
                <a:extLst>
                  <a:ext uri="{0D108BD9-81ED-4DB2-BD59-A6C34878D82A}">
                    <a16:rowId xmlns:a16="http://schemas.microsoft.com/office/drawing/2014/main" val="489512931"/>
                  </a:ext>
                </a:extLst>
              </a:tr>
              <a:tr h="426460">
                <a:tc>
                  <a:txBody>
                    <a:bodyPr/>
                    <a:lstStyle/>
                    <a:p>
                      <a:pPr algn="ctr"/>
                      <a:r>
                        <a:rPr lang="en-US" dirty="0"/>
                        <a:t>Genetics/Genomics</a:t>
                      </a:r>
                    </a:p>
                  </a:txBody>
                  <a:tcPr/>
                </a:tc>
                <a:extLst>
                  <a:ext uri="{0D108BD9-81ED-4DB2-BD59-A6C34878D82A}">
                    <a16:rowId xmlns:a16="http://schemas.microsoft.com/office/drawing/2014/main" val="1996120831"/>
                  </a:ext>
                </a:extLst>
              </a:tr>
              <a:tr h="426460">
                <a:tc>
                  <a:txBody>
                    <a:bodyPr/>
                    <a:lstStyle/>
                    <a:p>
                      <a:pPr algn="ctr"/>
                      <a:r>
                        <a:rPr lang="en-US" dirty="0"/>
                        <a:t>Stem Cells</a:t>
                      </a:r>
                    </a:p>
                  </a:txBody>
                  <a:tcPr/>
                </a:tc>
                <a:extLst>
                  <a:ext uri="{0D108BD9-81ED-4DB2-BD59-A6C34878D82A}">
                    <a16:rowId xmlns:a16="http://schemas.microsoft.com/office/drawing/2014/main" val="1247318818"/>
                  </a:ext>
                </a:extLst>
              </a:tr>
              <a:tr h="426460">
                <a:tc>
                  <a:txBody>
                    <a:bodyPr/>
                    <a:lstStyle/>
                    <a:p>
                      <a:pPr algn="ctr"/>
                      <a:r>
                        <a:rPr lang="en-US" dirty="0"/>
                        <a:t>Cell/Molecular Biology</a:t>
                      </a:r>
                    </a:p>
                  </a:txBody>
                  <a:tcPr/>
                </a:tc>
                <a:extLst>
                  <a:ext uri="{0D108BD9-81ED-4DB2-BD59-A6C34878D82A}">
                    <a16:rowId xmlns:a16="http://schemas.microsoft.com/office/drawing/2014/main" val="972082253"/>
                  </a:ext>
                </a:extLst>
              </a:tr>
            </a:tbl>
          </a:graphicData>
        </a:graphic>
      </p:graphicFrame>
    </p:spTree>
    <p:extLst>
      <p:ext uri="{BB962C8B-B14F-4D97-AF65-F5344CB8AC3E}">
        <p14:creationId xmlns:p14="http://schemas.microsoft.com/office/powerpoint/2010/main" val="1626092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Results</a:t>
            </a:r>
          </a:p>
        </p:txBody>
      </p:sp>
      <p:sp>
        <p:nvSpPr>
          <p:cNvPr id="7" name="TextBox 6">
            <a:extLst>
              <a:ext uri="{FF2B5EF4-FFF2-40B4-BE49-F238E27FC236}">
                <a16:creationId xmlns:a16="http://schemas.microsoft.com/office/drawing/2014/main" id="{8BF4BD88-E169-F74E-AF7E-ECF0ED4CA36B}"/>
              </a:ext>
            </a:extLst>
          </p:cNvPr>
          <p:cNvSpPr txBox="1"/>
          <p:nvPr/>
        </p:nvSpPr>
        <p:spPr>
          <a:xfrm>
            <a:off x="613918" y="1613431"/>
            <a:ext cx="2548637" cy="369332"/>
          </a:xfrm>
          <a:prstGeom prst="rect">
            <a:avLst/>
          </a:prstGeom>
          <a:solidFill>
            <a:srgbClr val="506C97"/>
          </a:solidFill>
        </p:spPr>
        <p:txBody>
          <a:bodyPr wrap="square" rtlCol="0">
            <a:spAutoFit/>
          </a:bodyPr>
          <a:lstStyle/>
          <a:p>
            <a:pPr algn="ctr"/>
            <a:r>
              <a:rPr lang="en-US" dirty="0">
                <a:solidFill>
                  <a:schemeClr val="bg1"/>
                </a:solidFill>
              </a:rPr>
              <a:t>Physical Sciences</a:t>
            </a:r>
          </a:p>
        </p:txBody>
      </p:sp>
      <p:graphicFrame>
        <p:nvGraphicFramePr>
          <p:cNvPr id="12" name="Table 12">
            <a:extLst>
              <a:ext uri="{FF2B5EF4-FFF2-40B4-BE49-F238E27FC236}">
                <a16:creationId xmlns:a16="http://schemas.microsoft.com/office/drawing/2014/main" id="{A3E6B4CC-DFB3-BD47-9093-87B4FD681548}"/>
              </a:ext>
            </a:extLst>
          </p:cNvPr>
          <p:cNvGraphicFramePr>
            <a:graphicFrameLocks noGrp="1"/>
          </p:cNvGraphicFramePr>
          <p:nvPr/>
        </p:nvGraphicFramePr>
        <p:xfrm>
          <a:off x="613918"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Physics</a:t>
                      </a:r>
                    </a:p>
                  </a:txBody>
                  <a:tcPr/>
                </a:tc>
                <a:extLst>
                  <a:ext uri="{0D108BD9-81ED-4DB2-BD59-A6C34878D82A}">
                    <a16:rowId xmlns:a16="http://schemas.microsoft.com/office/drawing/2014/main" val="489512931"/>
                  </a:ext>
                </a:extLst>
              </a:tr>
              <a:tr h="426460">
                <a:tc>
                  <a:txBody>
                    <a:bodyPr/>
                    <a:lstStyle/>
                    <a:p>
                      <a:pPr algn="ctr"/>
                      <a:r>
                        <a:rPr lang="en-US" dirty="0"/>
                        <a:t>Astronomy</a:t>
                      </a:r>
                    </a:p>
                  </a:txBody>
                  <a:tcPr/>
                </a:tc>
                <a:extLst>
                  <a:ext uri="{0D108BD9-81ED-4DB2-BD59-A6C34878D82A}">
                    <a16:rowId xmlns:a16="http://schemas.microsoft.com/office/drawing/2014/main" val="1996120831"/>
                  </a:ext>
                </a:extLst>
              </a:tr>
              <a:tr h="426460">
                <a:tc>
                  <a:txBody>
                    <a:bodyPr/>
                    <a:lstStyle/>
                    <a:p>
                      <a:pPr algn="ctr"/>
                      <a:r>
                        <a:rPr lang="en-US" dirty="0"/>
                        <a:t>Math/Computing</a:t>
                      </a:r>
                    </a:p>
                  </a:txBody>
                  <a:tcPr/>
                </a:tc>
                <a:extLst>
                  <a:ext uri="{0D108BD9-81ED-4DB2-BD59-A6C34878D82A}">
                    <a16:rowId xmlns:a16="http://schemas.microsoft.com/office/drawing/2014/main" val="1247318818"/>
                  </a:ext>
                </a:extLst>
              </a:tr>
              <a:tr h="426460">
                <a:tc>
                  <a:txBody>
                    <a:bodyPr/>
                    <a:lstStyle/>
                    <a:p>
                      <a:pPr algn="ctr"/>
                      <a:r>
                        <a:rPr lang="en-US" dirty="0"/>
                        <a:t>Space Exploration</a:t>
                      </a:r>
                    </a:p>
                  </a:txBody>
                  <a:tcPr/>
                </a:tc>
                <a:extLst>
                  <a:ext uri="{0D108BD9-81ED-4DB2-BD59-A6C34878D82A}">
                    <a16:rowId xmlns:a16="http://schemas.microsoft.com/office/drawing/2014/main" val="972082253"/>
                  </a:ext>
                </a:extLst>
              </a:tr>
            </a:tbl>
          </a:graphicData>
        </a:graphic>
      </p:graphicFrame>
      <p:sp>
        <p:nvSpPr>
          <p:cNvPr id="8" name="TextBox 7">
            <a:extLst>
              <a:ext uri="{FF2B5EF4-FFF2-40B4-BE49-F238E27FC236}">
                <a16:creationId xmlns:a16="http://schemas.microsoft.com/office/drawing/2014/main" id="{903A7FF0-EF99-2741-88E5-43868144F2C2}"/>
              </a:ext>
            </a:extLst>
          </p:cNvPr>
          <p:cNvSpPr txBox="1"/>
          <p:nvPr/>
        </p:nvSpPr>
        <p:spPr>
          <a:xfrm>
            <a:off x="3438601" y="1613431"/>
            <a:ext cx="2548637" cy="369332"/>
          </a:xfrm>
          <a:prstGeom prst="rect">
            <a:avLst/>
          </a:prstGeom>
          <a:solidFill>
            <a:srgbClr val="6C5D84"/>
          </a:solidFill>
        </p:spPr>
        <p:txBody>
          <a:bodyPr wrap="square" rtlCol="0">
            <a:spAutoFit/>
          </a:bodyPr>
          <a:lstStyle/>
          <a:p>
            <a:pPr algn="ctr"/>
            <a:r>
              <a:rPr lang="en-US" dirty="0">
                <a:solidFill>
                  <a:schemeClr val="bg1"/>
                </a:solidFill>
              </a:rPr>
              <a:t>Environmental Sciences</a:t>
            </a:r>
          </a:p>
        </p:txBody>
      </p:sp>
      <p:graphicFrame>
        <p:nvGraphicFramePr>
          <p:cNvPr id="14" name="Table 12">
            <a:extLst>
              <a:ext uri="{FF2B5EF4-FFF2-40B4-BE49-F238E27FC236}">
                <a16:creationId xmlns:a16="http://schemas.microsoft.com/office/drawing/2014/main" id="{0A116B67-CF46-C146-92DD-6BEEB5AD23C7}"/>
              </a:ext>
            </a:extLst>
          </p:cNvPr>
          <p:cNvGraphicFramePr>
            <a:graphicFrameLocks noGrp="1"/>
          </p:cNvGraphicFramePr>
          <p:nvPr/>
        </p:nvGraphicFramePr>
        <p:xfrm>
          <a:off x="3422527"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Climate Science</a:t>
                      </a:r>
                    </a:p>
                  </a:txBody>
                  <a:tcPr>
                    <a:solidFill>
                      <a:srgbClr val="6C5D84">
                        <a:alpha val="61000"/>
                      </a:srgbClr>
                    </a:solidFill>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Geology/Ocean Science</a:t>
                      </a:r>
                    </a:p>
                  </a:txBody>
                  <a:tcPr>
                    <a:solidFill>
                      <a:srgbClr val="6C5D84">
                        <a:alpha val="32000"/>
                      </a:srgbClr>
                    </a:solidFill>
                  </a:tcPr>
                </a:tc>
                <a:extLst>
                  <a:ext uri="{0D108BD9-81ED-4DB2-BD59-A6C34878D82A}">
                    <a16:rowId xmlns:a16="http://schemas.microsoft.com/office/drawing/2014/main" val="19961208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Agriculture/Plant Science</a:t>
                      </a:r>
                    </a:p>
                  </a:txBody>
                  <a:tcPr>
                    <a:solidFill>
                      <a:srgbClr val="6C5D84">
                        <a:alpha val="61000"/>
                      </a:srgbClr>
                    </a:solidFill>
                  </a:tcPr>
                </a:tc>
                <a:extLst>
                  <a:ext uri="{0D108BD9-81ED-4DB2-BD59-A6C34878D82A}">
                    <a16:rowId xmlns:a16="http://schemas.microsoft.com/office/drawing/2014/main" val="1247318818"/>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Ecology/Biodiversity</a:t>
                      </a:r>
                    </a:p>
                  </a:txBody>
                  <a:tcPr>
                    <a:solidFill>
                      <a:srgbClr val="6C5D84">
                        <a:alpha val="23000"/>
                      </a:srgbClr>
                    </a:solidFill>
                  </a:tcPr>
                </a:tc>
                <a:extLst>
                  <a:ext uri="{0D108BD9-81ED-4DB2-BD59-A6C34878D82A}">
                    <a16:rowId xmlns:a16="http://schemas.microsoft.com/office/drawing/2014/main" val="972082253"/>
                  </a:ext>
                </a:extLst>
              </a:tr>
            </a:tbl>
          </a:graphicData>
        </a:graphic>
      </p:graphicFrame>
      <p:sp>
        <p:nvSpPr>
          <p:cNvPr id="9" name="TextBox 8">
            <a:extLst>
              <a:ext uri="{FF2B5EF4-FFF2-40B4-BE49-F238E27FC236}">
                <a16:creationId xmlns:a16="http://schemas.microsoft.com/office/drawing/2014/main" id="{CBE51BB7-0030-CE48-A85A-C851BDCF685E}"/>
              </a:ext>
            </a:extLst>
          </p:cNvPr>
          <p:cNvSpPr txBox="1"/>
          <p:nvPr/>
        </p:nvSpPr>
        <p:spPr>
          <a:xfrm>
            <a:off x="6263284" y="1613431"/>
            <a:ext cx="2548637" cy="369332"/>
          </a:xfrm>
          <a:prstGeom prst="rect">
            <a:avLst/>
          </a:prstGeom>
          <a:solidFill>
            <a:srgbClr val="4C6A4C"/>
          </a:solidFill>
        </p:spPr>
        <p:txBody>
          <a:bodyPr wrap="square" rtlCol="0">
            <a:spAutoFit/>
          </a:bodyPr>
          <a:lstStyle/>
          <a:p>
            <a:pPr algn="ctr"/>
            <a:r>
              <a:rPr lang="en-US" dirty="0">
                <a:solidFill>
                  <a:schemeClr val="bg1"/>
                </a:solidFill>
              </a:rPr>
              <a:t>Biological Sciences</a:t>
            </a:r>
          </a:p>
        </p:txBody>
      </p:sp>
      <p:graphicFrame>
        <p:nvGraphicFramePr>
          <p:cNvPr id="13" name="Table 12">
            <a:extLst>
              <a:ext uri="{FF2B5EF4-FFF2-40B4-BE49-F238E27FC236}">
                <a16:creationId xmlns:a16="http://schemas.microsoft.com/office/drawing/2014/main" id="{BD521722-8F6A-5647-893F-FD86B23A9EFC}"/>
              </a:ext>
            </a:extLst>
          </p:cNvPr>
          <p:cNvGraphicFramePr>
            <a:graphicFrameLocks noGrp="1"/>
          </p:cNvGraphicFramePr>
          <p:nvPr/>
        </p:nvGraphicFramePr>
        <p:xfrm>
          <a:off x="6255247" y="1613431"/>
          <a:ext cx="2548637" cy="2132300"/>
        </p:xfrm>
        <a:graphic>
          <a:graphicData uri="http://schemas.openxmlformats.org/drawingml/2006/table">
            <a:tbl>
              <a:tblPr firstRow="1" bandRow="1">
                <a:tableStyleId>{5C22544A-7EE6-4342-B048-85BDC9FD1C3A}</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Neuroscience</a:t>
                      </a:r>
                    </a:p>
                  </a:txBody>
                  <a:tcPr/>
                </a:tc>
                <a:extLst>
                  <a:ext uri="{0D108BD9-81ED-4DB2-BD59-A6C34878D82A}">
                    <a16:rowId xmlns:a16="http://schemas.microsoft.com/office/drawing/2014/main" val="489512931"/>
                  </a:ext>
                </a:extLst>
              </a:tr>
              <a:tr h="426460">
                <a:tc>
                  <a:txBody>
                    <a:bodyPr/>
                    <a:lstStyle/>
                    <a:p>
                      <a:pPr algn="ctr"/>
                      <a:r>
                        <a:rPr lang="en-US" dirty="0"/>
                        <a:t>Genetics/Genomics</a:t>
                      </a:r>
                    </a:p>
                  </a:txBody>
                  <a:tcPr/>
                </a:tc>
                <a:extLst>
                  <a:ext uri="{0D108BD9-81ED-4DB2-BD59-A6C34878D82A}">
                    <a16:rowId xmlns:a16="http://schemas.microsoft.com/office/drawing/2014/main" val="1996120831"/>
                  </a:ext>
                </a:extLst>
              </a:tr>
              <a:tr h="426460">
                <a:tc>
                  <a:txBody>
                    <a:bodyPr/>
                    <a:lstStyle/>
                    <a:p>
                      <a:pPr algn="ctr"/>
                      <a:r>
                        <a:rPr lang="en-US" dirty="0"/>
                        <a:t>Stem Cells</a:t>
                      </a:r>
                    </a:p>
                  </a:txBody>
                  <a:tcPr/>
                </a:tc>
                <a:extLst>
                  <a:ext uri="{0D108BD9-81ED-4DB2-BD59-A6C34878D82A}">
                    <a16:rowId xmlns:a16="http://schemas.microsoft.com/office/drawing/2014/main" val="1247318818"/>
                  </a:ext>
                </a:extLst>
              </a:tr>
              <a:tr h="426460">
                <a:tc>
                  <a:txBody>
                    <a:bodyPr/>
                    <a:lstStyle/>
                    <a:p>
                      <a:pPr algn="ctr"/>
                      <a:r>
                        <a:rPr lang="en-US" dirty="0"/>
                        <a:t>Cell/Molecular Biology</a:t>
                      </a:r>
                    </a:p>
                  </a:txBody>
                  <a:tcPr/>
                </a:tc>
                <a:extLst>
                  <a:ext uri="{0D108BD9-81ED-4DB2-BD59-A6C34878D82A}">
                    <a16:rowId xmlns:a16="http://schemas.microsoft.com/office/drawing/2014/main" val="972082253"/>
                  </a:ext>
                </a:extLst>
              </a:tr>
            </a:tbl>
          </a:graphicData>
        </a:graphic>
      </p:graphicFrame>
      <p:sp>
        <p:nvSpPr>
          <p:cNvPr id="10" name="TextBox 9">
            <a:extLst>
              <a:ext uri="{FF2B5EF4-FFF2-40B4-BE49-F238E27FC236}">
                <a16:creationId xmlns:a16="http://schemas.microsoft.com/office/drawing/2014/main" id="{F7DAFECD-E096-2448-8212-77218C80B6F0}"/>
              </a:ext>
            </a:extLst>
          </p:cNvPr>
          <p:cNvSpPr txBox="1"/>
          <p:nvPr/>
        </p:nvSpPr>
        <p:spPr>
          <a:xfrm>
            <a:off x="9087967" y="1613431"/>
            <a:ext cx="2548637" cy="369332"/>
          </a:xfrm>
          <a:prstGeom prst="rect">
            <a:avLst/>
          </a:prstGeom>
          <a:solidFill>
            <a:srgbClr val="AC3F3F"/>
          </a:solidFill>
        </p:spPr>
        <p:txBody>
          <a:bodyPr wrap="square" rtlCol="0">
            <a:spAutoFit/>
          </a:bodyPr>
          <a:lstStyle/>
          <a:p>
            <a:pPr algn="ctr"/>
            <a:r>
              <a:rPr lang="en-US" dirty="0">
                <a:solidFill>
                  <a:schemeClr val="bg1"/>
                </a:solidFill>
              </a:rPr>
              <a:t>Health Sciences/Other</a:t>
            </a:r>
          </a:p>
        </p:txBody>
      </p:sp>
      <p:graphicFrame>
        <p:nvGraphicFramePr>
          <p:cNvPr id="15" name="Table 14">
            <a:extLst>
              <a:ext uri="{FF2B5EF4-FFF2-40B4-BE49-F238E27FC236}">
                <a16:creationId xmlns:a16="http://schemas.microsoft.com/office/drawing/2014/main" id="{44388206-2B21-B640-A578-A269007E11E8}"/>
              </a:ext>
            </a:extLst>
          </p:cNvPr>
          <p:cNvGraphicFramePr>
            <a:graphicFrameLocks noGrp="1"/>
          </p:cNvGraphicFramePr>
          <p:nvPr>
            <p:extLst>
              <p:ext uri="{D42A27DB-BD31-4B8C-83A1-F6EECF244321}">
                <p14:modId xmlns:p14="http://schemas.microsoft.com/office/powerpoint/2010/main" val="867075157"/>
              </p:ext>
            </p:extLst>
          </p:nvPr>
        </p:nvGraphicFramePr>
        <p:xfrm>
          <a:off x="9087967" y="1613431"/>
          <a:ext cx="2548637" cy="2132300"/>
        </p:xfrm>
        <a:graphic>
          <a:graphicData uri="http://schemas.openxmlformats.org/drawingml/2006/table">
            <a:tbl>
              <a:tblPr firstRow="1" bandRow="1">
                <a:tableStyleId>{93296810-A885-4BE3-A3E7-6D5BEEA58F35}</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Diseases/Epidemics</a:t>
                      </a:r>
                    </a:p>
                  </a:txBody>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Drug Discovery</a:t>
                      </a:r>
                    </a:p>
                  </a:txBody>
                  <a:tcPr/>
                </a:tc>
                <a:extLst>
                  <a:ext uri="{0D108BD9-81ED-4DB2-BD59-A6C34878D82A}">
                    <a16:rowId xmlns:a16="http://schemas.microsoft.com/office/drawing/2014/main" val="1996120831"/>
                  </a:ext>
                </a:extLst>
              </a:tr>
              <a:tr h="426460">
                <a:tc>
                  <a:txBody>
                    <a:bodyPr/>
                    <a:lstStyle/>
                    <a:p>
                      <a:pPr algn="ctr"/>
                      <a:r>
                        <a:rPr lang="en-US" dirty="0"/>
                        <a:t>Government/Policy</a:t>
                      </a:r>
                    </a:p>
                  </a:txBody>
                  <a:tcPr/>
                </a:tc>
                <a:extLst>
                  <a:ext uri="{0D108BD9-81ED-4DB2-BD59-A6C34878D82A}">
                    <a16:rowId xmlns:a16="http://schemas.microsoft.com/office/drawing/2014/main" val="1247318818"/>
                  </a:ext>
                </a:extLst>
              </a:tr>
              <a:tr h="426460">
                <a:tc>
                  <a:txBody>
                    <a:bodyPr/>
                    <a:lstStyle/>
                    <a:p>
                      <a:pPr algn="ctr"/>
                      <a:r>
                        <a:rPr lang="en-US" dirty="0"/>
                        <a:t>International Affairs</a:t>
                      </a:r>
                    </a:p>
                  </a:txBody>
                  <a:tcPr/>
                </a:tc>
                <a:extLst>
                  <a:ext uri="{0D108BD9-81ED-4DB2-BD59-A6C34878D82A}">
                    <a16:rowId xmlns:a16="http://schemas.microsoft.com/office/drawing/2014/main" val="972082253"/>
                  </a:ext>
                </a:extLst>
              </a:tr>
            </a:tbl>
          </a:graphicData>
        </a:graphic>
      </p:graphicFrame>
    </p:spTree>
    <p:extLst>
      <p:ext uri="{BB962C8B-B14F-4D97-AF65-F5344CB8AC3E}">
        <p14:creationId xmlns:p14="http://schemas.microsoft.com/office/powerpoint/2010/main" val="106520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993-3C81-8343-8620-2074A54F07A9}"/>
              </a:ext>
            </a:extLst>
          </p:cNvPr>
          <p:cNvSpPr>
            <a:spLocks noGrp="1"/>
          </p:cNvSpPr>
          <p:nvPr>
            <p:ph type="title"/>
          </p:nvPr>
        </p:nvSpPr>
        <p:spPr>
          <a:xfrm>
            <a:off x="2231136" y="355092"/>
            <a:ext cx="7729728" cy="639077"/>
          </a:xfrm>
        </p:spPr>
        <p:txBody>
          <a:bodyPr>
            <a:normAutofit fontScale="90000"/>
          </a:bodyPr>
          <a:lstStyle/>
          <a:p>
            <a:r>
              <a:rPr lang="en-US" dirty="0"/>
              <a:t>Results</a:t>
            </a:r>
          </a:p>
        </p:txBody>
      </p:sp>
      <p:sp>
        <p:nvSpPr>
          <p:cNvPr id="7" name="TextBox 6">
            <a:extLst>
              <a:ext uri="{FF2B5EF4-FFF2-40B4-BE49-F238E27FC236}">
                <a16:creationId xmlns:a16="http://schemas.microsoft.com/office/drawing/2014/main" id="{8BF4BD88-E169-F74E-AF7E-ECF0ED4CA36B}"/>
              </a:ext>
            </a:extLst>
          </p:cNvPr>
          <p:cNvSpPr txBox="1"/>
          <p:nvPr/>
        </p:nvSpPr>
        <p:spPr>
          <a:xfrm>
            <a:off x="613918" y="1613431"/>
            <a:ext cx="2548637" cy="369332"/>
          </a:xfrm>
          <a:prstGeom prst="rect">
            <a:avLst/>
          </a:prstGeom>
          <a:solidFill>
            <a:srgbClr val="506C97"/>
          </a:solidFill>
        </p:spPr>
        <p:txBody>
          <a:bodyPr wrap="square" rtlCol="0">
            <a:spAutoFit/>
          </a:bodyPr>
          <a:lstStyle/>
          <a:p>
            <a:pPr algn="ctr"/>
            <a:r>
              <a:rPr lang="en-US" dirty="0">
                <a:solidFill>
                  <a:schemeClr val="bg1"/>
                </a:solidFill>
              </a:rPr>
              <a:t>Physical Sciences</a:t>
            </a:r>
          </a:p>
        </p:txBody>
      </p:sp>
      <p:graphicFrame>
        <p:nvGraphicFramePr>
          <p:cNvPr id="12" name="Table 12">
            <a:extLst>
              <a:ext uri="{FF2B5EF4-FFF2-40B4-BE49-F238E27FC236}">
                <a16:creationId xmlns:a16="http://schemas.microsoft.com/office/drawing/2014/main" id="{A3E6B4CC-DFB3-BD47-9093-87B4FD681548}"/>
              </a:ext>
            </a:extLst>
          </p:cNvPr>
          <p:cNvGraphicFramePr>
            <a:graphicFrameLocks noGrp="1"/>
          </p:cNvGraphicFramePr>
          <p:nvPr>
            <p:extLst>
              <p:ext uri="{D42A27DB-BD31-4B8C-83A1-F6EECF244321}">
                <p14:modId xmlns:p14="http://schemas.microsoft.com/office/powerpoint/2010/main" val="436389810"/>
              </p:ext>
            </p:extLst>
          </p:nvPr>
        </p:nvGraphicFramePr>
        <p:xfrm>
          <a:off x="613918" y="1613431"/>
          <a:ext cx="2548637" cy="213256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sz="2200" b="1" dirty="0"/>
                        <a:t>Physics</a:t>
                      </a:r>
                    </a:p>
                  </a:txBody>
                  <a:tcPr>
                    <a:solidFill>
                      <a:schemeClr val="accent2">
                        <a:tint val="40000"/>
                      </a:schemeClr>
                    </a:solidFill>
                  </a:tcPr>
                </a:tc>
                <a:extLst>
                  <a:ext uri="{0D108BD9-81ED-4DB2-BD59-A6C34878D82A}">
                    <a16:rowId xmlns:a16="http://schemas.microsoft.com/office/drawing/2014/main" val="489512931"/>
                  </a:ext>
                </a:extLst>
              </a:tr>
              <a:tr h="426460">
                <a:tc>
                  <a:txBody>
                    <a:bodyPr/>
                    <a:lstStyle/>
                    <a:p>
                      <a:pPr algn="ctr"/>
                      <a:r>
                        <a:rPr lang="en-US" dirty="0"/>
                        <a:t>Astronomy</a:t>
                      </a:r>
                    </a:p>
                  </a:txBody>
                  <a:tcPr/>
                </a:tc>
                <a:extLst>
                  <a:ext uri="{0D108BD9-81ED-4DB2-BD59-A6C34878D82A}">
                    <a16:rowId xmlns:a16="http://schemas.microsoft.com/office/drawing/2014/main" val="1996120831"/>
                  </a:ext>
                </a:extLst>
              </a:tr>
              <a:tr h="426460">
                <a:tc>
                  <a:txBody>
                    <a:bodyPr/>
                    <a:lstStyle/>
                    <a:p>
                      <a:pPr algn="ctr"/>
                      <a:r>
                        <a:rPr lang="en-US" dirty="0"/>
                        <a:t>Math/Computing</a:t>
                      </a:r>
                    </a:p>
                  </a:txBody>
                  <a:tcPr/>
                </a:tc>
                <a:extLst>
                  <a:ext uri="{0D108BD9-81ED-4DB2-BD59-A6C34878D82A}">
                    <a16:rowId xmlns:a16="http://schemas.microsoft.com/office/drawing/2014/main" val="1247318818"/>
                  </a:ext>
                </a:extLst>
              </a:tr>
              <a:tr h="426460">
                <a:tc>
                  <a:txBody>
                    <a:bodyPr/>
                    <a:lstStyle/>
                    <a:p>
                      <a:pPr algn="ctr"/>
                      <a:r>
                        <a:rPr lang="en-US" dirty="0"/>
                        <a:t>Space Exploration</a:t>
                      </a:r>
                    </a:p>
                  </a:txBody>
                  <a:tcPr/>
                </a:tc>
                <a:extLst>
                  <a:ext uri="{0D108BD9-81ED-4DB2-BD59-A6C34878D82A}">
                    <a16:rowId xmlns:a16="http://schemas.microsoft.com/office/drawing/2014/main" val="972082253"/>
                  </a:ext>
                </a:extLst>
              </a:tr>
            </a:tbl>
          </a:graphicData>
        </a:graphic>
      </p:graphicFrame>
      <p:sp>
        <p:nvSpPr>
          <p:cNvPr id="8" name="TextBox 7">
            <a:extLst>
              <a:ext uri="{FF2B5EF4-FFF2-40B4-BE49-F238E27FC236}">
                <a16:creationId xmlns:a16="http://schemas.microsoft.com/office/drawing/2014/main" id="{903A7FF0-EF99-2741-88E5-43868144F2C2}"/>
              </a:ext>
            </a:extLst>
          </p:cNvPr>
          <p:cNvSpPr txBox="1"/>
          <p:nvPr/>
        </p:nvSpPr>
        <p:spPr>
          <a:xfrm>
            <a:off x="3438601" y="1613431"/>
            <a:ext cx="2548637" cy="369332"/>
          </a:xfrm>
          <a:prstGeom prst="rect">
            <a:avLst/>
          </a:prstGeom>
          <a:solidFill>
            <a:srgbClr val="6C5D84"/>
          </a:solidFill>
        </p:spPr>
        <p:txBody>
          <a:bodyPr wrap="square" rtlCol="0">
            <a:spAutoFit/>
          </a:bodyPr>
          <a:lstStyle/>
          <a:p>
            <a:pPr algn="ctr"/>
            <a:r>
              <a:rPr lang="en-US" dirty="0">
                <a:solidFill>
                  <a:schemeClr val="bg1"/>
                </a:solidFill>
              </a:rPr>
              <a:t>Environmental Sciences</a:t>
            </a:r>
          </a:p>
        </p:txBody>
      </p:sp>
      <p:graphicFrame>
        <p:nvGraphicFramePr>
          <p:cNvPr id="14" name="Table 12">
            <a:extLst>
              <a:ext uri="{FF2B5EF4-FFF2-40B4-BE49-F238E27FC236}">
                <a16:creationId xmlns:a16="http://schemas.microsoft.com/office/drawing/2014/main" id="{0A116B67-CF46-C146-92DD-6BEEB5AD23C7}"/>
              </a:ext>
            </a:extLst>
          </p:cNvPr>
          <p:cNvGraphicFramePr>
            <a:graphicFrameLocks noGrp="1"/>
          </p:cNvGraphicFramePr>
          <p:nvPr/>
        </p:nvGraphicFramePr>
        <p:xfrm>
          <a:off x="3422527" y="1613431"/>
          <a:ext cx="2548637" cy="2132300"/>
        </p:xfrm>
        <a:graphic>
          <a:graphicData uri="http://schemas.openxmlformats.org/drawingml/2006/table">
            <a:tbl>
              <a:tblPr firstRow="1" bandRow="1">
                <a:tableStyleId>{21E4AEA4-8DFA-4A89-87EB-49C32662AFE0}</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Climate Science</a:t>
                      </a:r>
                    </a:p>
                  </a:txBody>
                  <a:tcPr>
                    <a:solidFill>
                      <a:srgbClr val="6C5D84">
                        <a:alpha val="61000"/>
                      </a:srgbClr>
                    </a:solidFill>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Geology/Ocean Science</a:t>
                      </a:r>
                    </a:p>
                  </a:txBody>
                  <a:tcPr>
                    <a:solidFill>
                      <a:srgbClr val="6C5D84">
                        <a:alpha val="32000"/>
                      </a:srgbClr>
                    </a:solidFill>
                  </a:tcPr>
                </a:tc>
                <a:extLst>
                  <a:ext uri="{0D108BD9-81ED-4DB2-BD59-A6C34878D82A}">
                    <a16:rowId xmlns:a16="http://schemas.microsoft.com/office/drawing/2014/main" val="19961208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Agriculture/Plant Science</a:t>
                      </a:r>
                    </a:p>
                  </a:txBody>
                  <a:tcPr>
                    <a:solidFill>
                      <a:srgbClr val="6C5D84">
                        <a:alpha val="61000"/>
                      </a:srgbClr>
                    </a:solidFill>
                  </a:tcPr>
                </a:tc>
                <a:extLst>
                  <a:ext uri="{0D108BD9-81ED-4DB2-BD59-A6C34878D82A}">
                    <a16:rowId xmlns:a16="http://schemas.microsoft.com/office/drawing/2014/main" val="1247318818"/>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Ecology/Biodiversity</a:t>
                      </a:r>
                    </a:p>
                  </a:txBody>
                  <a:tcPr>
                    <a:solidFill>
                      <a:srgbClr val="6C5D84">
                        <a:alpha val="23000"/>
                      </a:srgbClr>
                    </a:solidFill>
                  </a:tcPr>
                </a:tc>
                <a:extLst>
                  <a:ext uri="{0D108BD9-81ED-4DB2-BD59-A6C34878D82A}">
                    <a16:rowId xmlns:a16="http://schemas.microsoft.com/office/drawing/2014/main" val="972082253"/>
                  </a:ext>
                </a:extLst>
              </a:tr>
            </a:tbl>
          </a:graphicData>
        </a:graphic>
      </p:graphicFrame>
      <p:sp>
        <p:nvSpPr>
          <p:cNvPr id="9" name="TextBox 8">
            <a:extLst>
              <a:ext uri="{FF2B5EF4-FFF2-40B4-BE49-F238E27FC236}">
                <a16:creationId xmlns:a16="http://schemas.microsoft.com/office/drawing/2014/main" id="{CBE51BB7-0030-CE48-A85A-C851BDCF685E}"/>
              </a:ext>
            </a:extLst>
          </p:cNvPr>
          <p:cNvSpPr txBox="1"/>
          <p:nvPr/>
        </p:nvSpPr>
        <p:spPr>
          <a:xfrm>
            <a:off x="6263284" y="1613431"/>
            <a:ext cx="2548637" cy="369332"/>
          </a:xfrm>
          <a:prstGeom prst="rect">
            <a:avLst/>
          </a:prstGeom>
          <a:solidFill>
            <a:srgbClr val="4C6A4C"/>
          </a:solidFill>
        </p:spPr>
        <p:txBody>
          <a:bodyPr wrap="square" rtlCol="0">
            <a:spAutoFit/>
          </a:bodyPr>
          <a:lstStyle/>
          <a:p>
            <a:pPr algn="ctr"/>
            <a:r>
              <a:rPr lang="en-US" dirty="0">
                <a:solidFill>
                  <a:schemeClr val="bg1"/>
                </a:solidFill>
              </a:rPr>
              <a:t>Biological Sciences</a:t>
            </a:r>
          </a:p>
        </p:txBody>
      </p:sp>
      <p:graphicFrame>
        <p:nvGraphicFramePr>
          <p:cNvPr id="13" name="Table 12">
            <a:extLst>
              <a:ext uri="{FF2B5EF4-FFF2-40B4-BE49-F238E27FC236}">
                <a16:creationId xmlns:a16="http://schemas.microsoft.com/office/drawing/2014/main" id="{BD521722-8F6A-5647-893F-FD86B23A9EFC}"/>
              </a:ext>
            </a:extLst>
          </p:cNvPr>
          <p:cNvGraphicFramePr>
            <a:graphicFrameLocks noGrp="1"/>
          </p:cNvGraphicFramePr>
          <p:nvPr/>
        </p:nvGraphicFramePr>
        <p:xfrm>
          <a:off x="6255247" y="1613431"/>
          <a:ext cx="2548637" cy="2132300"/>
        </p:xfrm>
        <a:graphic>
          <a:graphicData uri="http://schemas.openxmlformats.org/drawingml/2006/table">
            <a:tbl>
              <a:tblPr firstRow="1" bandRow="1">
                <a:tableStyleId>{5C22544A-7EE6-4342-B048-85BDC9FD1C3A}</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algn="ctr"/>
                      <a:r>
                        <a:rPr lang="en-US" dirty="0"/>
                        <a:t>Neuroscience</a:t>
                      </a:r>
                    </a:p>
                  </a:txBody>
                  <a:tcPr/>
                </a:tc>
                <a:extLst>
                  <a:ext uri="{0D108BD9-81ED-4DB2-BD59-A6C34878D82A}">
                    <a16:rowId xmlns:a16="http://schemas.microsoft.com/office/drawing/2014/main" val="489512931"/>
                  </a:ext>
                </a:extLst>
              </a:tr>
              <a:tr h="426460">
                <a:tc>
                  <a:txBody>
                    <a:bodyPr/>
                    <a:lstStyle/>
                    <a:p>
                      <a:pPr algn="ctr"/>
                      <a:r>
                        <a:rPr lang="en-US" dirty="0"/>
                        <a:t>Genetics/Genomics</a:t>
                      </a:r>
                    </a:p>
                  </a:txBody>
                  <a:tcPr/>
                </a:tc>
                <a:extLst>
                  <a:ext uri="{0D108BD9-81ED-4DB2-BD59-A6C34878D82A}">
                    <a16:rowId xmlns:a16="http://schemas.microsoft.com/office/drawing/2014/main" val="1996120831"/>
                  </a:ext>
                </a:extLst>
              </a:tr>
              <a:tr h="426460">
                <a:tc>
                  <a:txBody>
                    <a:bodyPr/>
                    <a:lstStyle/>
                    <a:p>
                      <a:pPr algn="ctr"/>
                      <a:r>
                        <a:rPr lang="en-US" dirty="0"/>
                        <a:t>Stem Cells</a:t>
                      </a:r>
                    </a:p>
                  </a:txBody>
                  <a:tcPr/>
                </a:tc>
                <a:extLst>
                  <a:ext uri="{0D108BD9-81ED-4DB2-BD59-A6C34878D82A}">
                    <a16:rowId xmlns:a16="http://schemas.microsoft.com/office/drawing/2014/main" val="1247318818"/>
                  </a:ext>
                </a:extLst>
              </a:tr>
              <a:tr h="426460">
                <a:tc>
                  <a:txBody>
                    <a:bodyPr/>
                    <a:lstStyle/>
                    <a:p>
                      <a:pPr algn="ctr"/>
                      <a:r>
                        <a:rPr lang="en-US" dirty="0"/>
                        <a:t>Cell/Molecular Biology</a:t>
                      </a:r>
                    </a:p>
                  </a:txBody>
                  <a:tcPr/>
                </a:tc>
                <a:extLst>
                  <a:ext uri="{0D108BD9-81ED-4DB2-BD59-A6C34878D82A}">
                    <a16:rowId xmlns:a16="http://schemas.microsoft.com/office/drawing/2014/main" val="972082253"/>
                  </a:ext>
                </a:extLst>
              </a:tr>
            </a:tbl>
          </a:graphicData>
        </a:graphic>
      </p:graphicFrame>
      <p:sp>
        <p:nvSpPr>
          <p:cNvPr id="10" name="TextBox 9">
            <a:extLst>
              <a:ext uri="{FF2B5EF4-FFF2-40B4-BE49-F238E27FC236}">
                <a16:creationId xmlns:a16="http://schemas.microsoft.com/office/drawing/2014/main" id="{F7DAFECD-E096-2448-8212-77218C80B6F0}"/>
              </a:ext>
            </a:extLst>
          </p:cNvPr>
          <p:cNvSpPr txBox="1"/>
          <p:nvPr/>
        </p:nvSpPr>
        <p:spPr>
          <a:xfrm>
            <a:off x="9087967" y="1613431"/>
            <a:ext cx="2548637" cy="369332"/>
          </a:xfrm>
          <a:prstGeom prst="rect">
            <a:avLst/>
          </a:prstGeom>
          <a:solidFill>
            <a:srgbClr val="AC3F3F"/>
          </a:solidFill>
        </p:spPr>
        <p:txBody>
          <a:bodyPr wrap="square" rtlCol="0">
            <a:spAutoFit/>
          </a:bodyPr>
          <a:lstStyle/>
          <a:p>
            <a:pPr algn="ctr"/>
            <a:r>
              <a:rPr lang="en-US" dirty="0">
                <a:solidFill>
                  <a:schemeClr val="bg1"/>
                </a:solidFill>
              </a:rPr>
              <a:t>Health Sciences/Other</a:t>
            </a:r>
          </a:p>
        </p:txBody>
      </p:sp>
      <p:graphicFrame>
        <p:nvGraphicFramePr>
          <p:cNvPr id="15" name="Table 14">
            <a:extLst>
              <a:ext uri="{FF2B5EF4-FFF2-40B4-BE49-F238E27FC236}">
                <a16:creationId xmlns:a16="http://schemas.microsoft.com/office/drawing/2014/main" id="{44388206-2B21-B640-A578-A269007E11E8}"/>
              </a:ext>
            </a:extLst>
          </p:cNvPr>
          <p:cNvGraphicFramePr>
            <a:graphicFrameLocks noGrp="1"/>
          </p:cNvGraphicFramePr>
          <p:nvPr/>
        </p:nvGraphicFramePr>
        <p:xfrm>
          <a:off x="9087967" y="1613431"/>
          <a:ext cx="2548637" cy="2132300"/>
        </p:xfrm>
        <a:graphic>
          <a:graphicData uri="http://schemas.openxmlformats.org/drawingml/2006/table">
            <a:tbl>
              <a:tblPr firstRow="1" bandRow="1">
                <a:tableStyleId>{93296810-A885-4BE3-A3E7-6D5BEEA58F35}</a:tableStyleId>
              </a:tblPr>
              <a:tblGrid>
                <a:gridCol w="2548637">
                  <a:extLst>
                    <a:ext uri="{9D8B030D-6E8A-4147-A177-3AD203B41FA5}">
                      <a16:colId xmlns:a16="http://schemas.microsoft.com/office/drawing/2014/main" val="3836452833"/>
                    </a:ext>
                  </a:extLst>
                </a:gridCol>
              </a:tblGrid>
              <a:tr h="426460">
                <a:tc>
                  <a:txBody>
                    <a:bodyPr/>
                    <a:lstStyle/>
                    <a:p>
                      <a:endParaRPr lang="en-US" dirty="0"/>
                    </a:p>
                  </a:txBody>
                  <a:tcPr>
                    <a:noFill/>
                  </a:tcPr>
                </a:tc>
                <a:extLst>
                  <a:ext uri="{0D108BD9-81ED-4DB2-BD59-A6C34878D82A}">
                    <a16:rowId xmlns:a16="http://schemas.microsoft.com/office/drawing/2014/main" val="443451474"/>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Diseases/Epidemics</a:t>
                      </a:r>
                    </a:p>
                  </a:txBody>
                  <a:tcPr/>
                </a:tc>
                <a:extLst>
                  <a:ext uri="{0D108BD9-81ED-4DB2-BD59-A6C34878D82A}">
                    <a16:rowId xmlns:a16="http://schemas.microsoft.com/office/drawing/2014/main" val="489512931"/>
                  </a:ext>
                </a:extLst>
              </a:tr>
              <a:tr h="42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Drug Discovery</a:t>
                      </a:r>
                    </a:p>
                  </a:txBody>
                  <a:tcPr/>
                </a:tc>
                <a:extLst>
                  <a:ext uri="{0D108BD9-81ED-4DB2-BD59-A6C34878D82A}">
                    <a16:rowId xmlns:a16="http://schemas.microsoft.com/office/drawing/2014/main" val="1996120831"/>
                  </a:ext>
                </a:extLst>
              </a:tr>
              <a:tr h="426460">
                <a:tc>
                  <a:txBody>
                    <a:bodyPr/>
                    <a:lstStyle/>
                    <a:p>
                      <a:pPr algn="ctr"/>
                      <a:r>
                        <a:rPr lang="en-US" dirty="0"/>
                        <a:t>Government/Policy</a:t>
                      </a:r>
                    </a:p>
                  </a:txBody>
                  <a:tcPr/>
                </a:tc>
                <a:extLst>
                  <a:ext uri="{0D108BD9-81ED-4DB2-BD59-A6C34878D82A}">
                    <a16:rowId xmlns:a16="http://schemas.microsoft.com/office/drawing/2014/main" val="1247318818"/>
                  </a:ext>
                </a:extLst>
              </a:tr>
              <a:tr h="426460">
                <a:tc>
                  <a:txBody>
                    <a:bodyPr/>
                    <a:lstStyle/>
                    <a:p>
                      <a:pPr algn="ctr"/>
                      <a:r>
                        <a:rPr lang="en-US" dirty="0"/>
                        <a:t>International Affairs</a:t>
                      </a:r>
                    </a:p>
                  </a:txBody>
                  <a:tcPr/>
                </a:tc>
                <a:extLst>
                  <a:ext uri="{0D108BD9-81ED-4DB2-BD59-A6C34878D82A}">
                    <a16:rowId xmlns:a16="http://schemas.microsoft.com/office/drawing/2014/main" val="972082253"/>
                  </a:ext>
                </a:extLst>
              </a:tr>
            </a:tbl>
          </a:graphicData>
        </a:graphic>
      </p:graphicFrame>
      <p:pic>
        <p:nvPicPr>
          <p:cNvPr id="5" name="Picture 4" descr="Text&#10;&#10;Description automatically generated">
            <a:extLst>
              <a:ext uri="{FF2B5EF4-FFF2-40B4-BE49-F238E27FC236}">
                <a16:creationId xmlns:a16="http://schemas.microsoft.com/office/drawing/2014/main" id="{3B77D7F0-C3A8-E443-9410-BB9A85A407B2}"/>
              </a:ext>
            </a:extLst>
          </p:cNvPr>
          <p:cNvPicPr>
            <a:picLocks noChangeAspect="1"/>
          </p:cNvPicPr>
          <p:nvPr/>
        </p:nvPicPr>
        <p:blipFill>
          <a:blip r:embed="rId3"/>
          <a:stretch>
            <a:fillRect/>
          </a:stretch>
        </p:blipFill>
        <p:spPr>
          <a:xfrm>
            <a:off x="1005803" y="4062062"/>
            <a:ext cx="3212411" cy="2365012"/>
          </a:xfrm>
          <a:prstGeom prst="rect">
            <a:avLst/>
          </a:prstGeom>
        </p:spPr>
      </p:pic>
    </p:spTree>
    <p:extLst>
      <p:ext uri="{BB962C8B-B14F-4D97-AF65-F5344CB8AC3E}">
        <p14:creationId xmlns:p14="http://schemas.microsoft.com/office/powerpoint/2010/main" val="1868193014"/>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Data Storytelling" id="{F7F47ED4-89BE-DB4B-AF36-E44C03257C11}" vid="{D0E19058-CAF2-A442-94BE-2795FCDBF5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1115</TotalTime>
  <Words>784</Words>
  <Application>Microsoft Macintosh PowerPoint</Application>
  <PresentationFormat>Widescreen</PresentationFormat>
  <Paragraphs>196</Paragraphs>
  <Slides>17</Slides>
  <Notes>13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Gill Sans MT</vt:lpstr>
      <vt:lpstr>Parcel</vt:lpstr>
      <vt:lpstr>Nature Article Recommender</vt:lpstr>
      <vt:lpstr>Problem motivation</vt:lpstr>
      <vt:lpstr>Goal</vt:lpstr>
      <vt:lpstr>Process</vt:lpstr>
      <vt:lpstr>Results</vt:lpstr>
      <vt:lpstr>Results</vt:lpstr>
      <vt:lpstr>Results</vt:lpstr>
      <vt:lpstr>Results</vt:lpstr>
      <vt:lpstr>Results</vt:lpstr>
      <vt:lpstr>Results</vt:lpstr>
      <vt:lpstr>Results</vt:lpstr>
      <vt:lpstr>Results</vt:lpstr>
      <vt:lpstr>Results</vt:lpstr>
      <vt:lpstr>Demo</vt:lpstr>
      <vt:lpstr>PowerPoint Presentation</vt:lpstr>
      <vt:lpstr>PowerPoint Presentation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Thompson</dc:creator>
  <cp:lastModifiedBy>Vincent Thompson</cp:lastModifiedBy>
  <cp:revision>38</cp:revision>
  <dcterms:created xsi:type="dcterms:W3CDTF">2020-10-22T03:42:34Z</dcterms:created>
  <dcterms:modified xsi:type="dcterms:W3CDTF">2020-11-13T06:23:33Z</dcterms:modified>
</cp:coreProperties>
</file>